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4" r:id="rId18"/>
    <p:sldId id="306" r:id="rId19"/>
    <p:sldId id="307" r:id="rId20"/>
    <p:sldId id="308" r:id="rId21"/>
    <p:sldId id="301" r:id="rId22"/>
    <p:sldId id="309" r:id="rId23"/>
    <p:sldId id="310" r:id="rId24"/>
    <p:sldId id="311" r:id="rId25"/>
    <p:sldId id="313" r:id="rId26"/>
    <p:sldId id="314" r:id="rId27"/>
    <p:sldId id="315" r:id="rId28"/>
    <p:sldId id="316" r:id="rId29"/>
    <p:sldId id="317" r:id="rId30"/>
    <p:sldId id="318" r:id="rId31"/>
    <p:sldId id="320" r:id="rId32"/>
    <p:sldId id="319" r:id="rId33"/>
    <p:sldId id="322" r:id="rId34"/>
    <p:sldId id="323"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67" d="100"/>
          <a:sy n="67" d="100"/>
        </p:scale>
        <p:origin x="308"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802.11-20/0538r6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04"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xmlns=""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xmlns=""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xmlns=""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xmlns=""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xmlns=""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xmlns=""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xmlns=""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xmlns=""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xmlns=""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74A749-37DB-5C4C-89A4-C63FA633F6EC}"/>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xmlns="" id="{970DC8D6-B44E-4E49-B80E-DF4C59182B4D}"/>
              </a:ext>
            </a:extLst>
          </p:cNvPr>
          <p:cNvSpPr>
            <a:spLocks noGrp="1"/>
          </p:cNvSpPr>
          <p:nvPr>
            <p:ph idx="1"/>
          </p:nvPr>
        </p:nvSpPr>
        <p:spPr/>
        <p:txBody>
          <a:bodyPr/>
          <a:lstStyle/>
          <a:p>
            <a:r>
              <a:rPr lang="en-US" dirty="0"/>
              <a:t>Do you agree with the resolution to CID 24457 in doc 11-20/0297r3?</a:t>
            </a:r>
          </a:p>
          <a:p>
            <a:endParaRPr lang="en-US" dirty="0"/>
          </a:p>
          <a:p>
            <a:endParaRPr lang="en-US" dirty="0"/>
          </a:p>
        </p:txBody>
      </p:sp>
      <p:sp>
        <p:nvSpPr>
          <p:cNvPr id="4" name="Slide Number Placeholder 3">
            <a:extLst>
              <a:ext uri="{FF2B5EF4-FFF2-40B4-BE49-F238E27FC236}">
                <a16:creationId xmlns:a16="http://schemas.microsoft.com/office/drawing/2014/main" xmlns="" id="{1762D7F1-10BF-D04B-881D-07166902326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xmlns="" id="{F8D8430E-A0D5-EE4D-B6D8-1A853CC8A93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473FAD31-8B81-194F-81CE-8E886AB5E3F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100284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xmlns=""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xmlns=""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xmlns=""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xmlns=""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xmlns=""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xmlns=""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xmlns=""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xmlns=""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xmlns=""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xmlns=""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xmlns=""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xmlns=""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xmlns=""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xmlns=""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xmlns=""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xmlns=""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xmlns=""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xmlns=""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xmlns=""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xmlns=""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xmlns=""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a:t>
            </a:r>
            <a:r>
              <a:rPr lang="en-US" dirty="0" smtClean="0"/>
              <a:t>16</a:t>
            </a:r>
            <a:r>
              <a:rPr lang="en-US" dirty="0" smtClean="0"/>
              <a:t> </a:t>
            </a:r>
            <a:r>
              <a:rPr lang="en-US" dirty="0"/>
              <a:t>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smtClean="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a:t>
            </a: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a:t>
            </a:r>
            <a:r>
              <a:rPr lang="en-US" sz="1350" b="1" u="sng" dirty="0" smtClean="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mentor.ieee.org/802.11/dcn/20/11-20-0297-03-00ax-cr-for-7-cids.docx – </a:t>
            </a:r>
            <a:r>
              <a:rPr lang="en-US" sz="1350" b="1" u="sng" dirty="0" err="1" smtClean="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Jarkko</a:t>
            </a:r>
            <a:r>
              <a:rPr lang="en-US" sz="1350" b="1" u="sng" dirty="0" smtClean="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 </a:t>
            </a:r>
            <a:r>
              <a:rPr lang="en-US" sz="1350" b="1" u="sng" dirty="0" err="1" smtClean="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Kneckt</a:t>
            </a:r>
            <a:r>
              <a:rPr lang="en-US" sz="1350" b="1" u="sng" dirty="0" smtClean="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a:t>
            </a:r>
            <a:r>
              <a:rPr lang="en-US" sz="1350" b="1" u="sng" dirty="0" smtClean="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mentor.ieee.org/802.11/dcn/20/11-20-0349-01-00ax-mac-cr-misc-cids-in-clause-10.docx – Alfred </a:t>
            </a:r>
            <a:r>
              <a:rPr lang="en-US" sz="1350" b="1" u="sng" dirty="0" err="1" smtClean="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Asterjadhi</a:t>
            </a:r>
            <a:r>
              <a:rPr lang="en-US" sz="1350" b="1" u="sng" dirty="0" smtClean="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 (CIDs 24170 and 24275 are remaining)</a:t>
            </a:r>
            <a:endPar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endParaRPr>
          </a:p>
          <a:p>
            <a:pPr lvl="1">
              <a:spcBef>
                <a:spcPts val="0"/>
              </a:spcBef>
              <a:spcAft>
                <a:spcPts val="0"/>
              </a:spcAft>
              <a:buFont typeface="Arial" panose="020B0604020202020204" pitchFamily="34" charset="0"/>
              <a:buChar char="•"/>
              <a:tabLst>
                <a:tab pos="914400" algn="l"/>
              </a:tabLst>
            </a:pPr>
            <a:r>
              <a:rPr lang="en-US" sz="1350" b="1" u="sng" dirty="0" smtClean="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a:t>
            </a: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://mentor.ieee.org/802.11/dcn/20/11-20-0315-02-00ax-resolution-for-cids-related-to-multiple-bssid.docx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https://mentor.ieee.org/802.11/dcn/20/11-20-0316-02-00ax-resolution-for-cids-related-to-bss-color.docx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smtClean="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a:t>
            </a:r>
            <a:r>
              <a:rPr lang="en-US" sz="1350" b="1" dirty="0" smtClean="0">
                <a:latin typeface="Calibri" panose="020F0502020204030204" pitchFamily="34" charset="0"/>
                <a:ea typeface="宋体" panose="02010600030101010101" pitchFamily="2" charset="-122"/>
                <a:cs typeface="Times New Roman" panose="02020603050405020304" pitchFamily="18" charset="0"/>
                <a:hlinkClick r:id="rId4"/>
              </a:rPr>
              <a:t>mentor.ieee.org/802.11/dcn/20/11-20-0445-01-00ax-mac-cr-misc-cids-in-clause-9.docx</a:t>
            </a:r>
            <a:r>
              <a:rPr lang="en-US" sz="1350" b="1" dirty="0" smtClean="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smtClean="0">
                <a:latin typeface="Calibri" panose="020F0502020204030204" pitchFamily="34" charset="0"/>
                <a:ea typeface="宋体" panose="02010600030101010101" pitchFamily="2" charset="-122"/>
                <a:cs typeface="Times New Roman" panose="02020603050405020304" pitchFamily="18" charset="0"/>
              </a:rPr>
              <a:t>Asterjadhi</a:t>
            </a:r>
            <a:r>
              <a:rPr lang="en-US" sz="1350" b="1" dirty="0" smtClean="0">
                <a:latin typeface="Calibri" panose="020F0502020204030204" pitchFamily="34" charset="0"/>
                <a:ea typeface="宋体" panose="02010600030101010101" pitchFamily="2" charset="-122"/>
                <a:cs typeface="Times New Roman" panose="02020603050405020304" pitchFamily="18" charset="0"/>
              </a:rPr>
              <a:t> (CID 24492)</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https://mentor.ieee.org/802.11/dcn/20/11-20-0317-02-00ax-resolution-for-misc-cids.docx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https://mentor.ieee.org/802.11/dcn/20/11-20-0458-00-000m-resolution-to-cid-4043.docx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smtClean="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a:t>
            </a: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://mentor.ieee.org/802.11/dcn/20/11-20-0376-01-00ax-cr-txvector-inactive-subchannels-and-more.docx-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https://mentor.ieee.org/802.11/dcn/20/11-20-0529-00-00ax-cr-24235-24236-psr-20-mhz-normalization.docx</a:t>
            </a:r>
            <a:r>
              <a:rPr lang="en-US" sz="1350" b="1" dirty="0"/>
              <a:t> - Matt </a:t>
            </a:r>
            <a:r>
              <a:rPr lang="en-US" sz="1350" b="1" dirty="0" smtClean="0"/>
              <a:t>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a:t>
            </a:r>
            <a:r>
              <a:rPr lang="en-US" dirty="0" smtClean="0"/>
              <a:t>16</a:t>
            </a:r>
            <a:r>
              <a:rPr lang="en-US" dirty="0" smtClean="0"/>
              <a:t>  </a:t>
            </a:r>
            <a:r>
              <a:rPr lang="en-US" dirty="0"/>
              <a:t>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smtClean="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a:t>
            </a: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a:t>
            </a:r>
            <a:r>
              <a:rPr lang="en-US" sz="1600" b="0" dirty="0" smtClean="0"/>
              <a:t>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a:t>
            </a:r>
            <a:r>
              <a:rPr lang="en-US" sz="1600" dirty="0" smtClean="0">
                <a:latin typeface="Calibri" panose="020F0502020204030204" pitchFamily="34" charset="0"/>
                <a:ea typeface="宋体" panose="02010600030101010101" pitchFamily="2" charset="-122"/>
                <a:cs typeface="Times New Roman" panose="02020603050405020304" pitchFamily="18" charset="0"/>
                <a:hlinkClick r:id="rId7"/>
              </a:rPr>
              <a:t>mentor.ieee.org/802.11/dcn/20/11-20-0597-00-00ax-cr-preamble-puncturing-mask.docx</a:t>
            </a:r>
            <a:r>
              <a:rPr lang="en-US" sz="1600" dirty="0" smtClean="0">
                <a:latin typeface="Calibri" panose="020F0502020204030204" pitchFamily="34" charset="0"/>
                <a:ea typeface="宋体" panose="02010600030101010101" pitchFamily="2" charset="-122"/>
                <a:cs typeface="Times New Roman" panose="02020603050405020304" pitchFamily="18" charset="0"/>
              </a:rPr>
              <a:t> - Xiaogang Chen</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1556</TotalTime>
  <Words>2246</Words>
  <Application>Microsoft Office PowerPoint</Application>
  <PresentationFormat>Widescreen</PresentationFormat>
  <Paragraphs>398</Paragraphs>
  <Slides>34</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4" baseType="lpstr">
      <vt:lpstr>Arial Unicode MS</vt:lpstr>
      <vt:lpstr>Monotype Sorts</vt:lpstr>
      <vt:lpstr>MS Gothic</vt:lpstr>
      <vt:lpstr>宋体</vt:lpstr>
      <vt:lpstr>Arial</vt:lpstr>
      <vt:lpstr>Arial Black</vt:lpstr>
      <vt:lpstr>Calibri</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SP</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116</cp:revision>
  <cp:lastPrinted>1601-01-01T00:00:00Z</cp:lastPrinted>
  <dcterms:created xsi:type="dcterms:W3CDTF">2019-08-14T12:42:27Z</dcterms:created>
  <dcterms:modified xsi:type="dcterms:W3CDTF">2020-04-12T12:06:08Z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