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4" r:id="rId18"/>
    <p:sldId id="306" r:id="rId19"/>
    <p:sldId id="307" r:id="rId20"/>
    <p:sldId id="308" r:id="rId21"/>
    <p:sldId id="301" r:id="rId22"/>
    <p:sldId id="309" r:id="rId23"/>
    <p:sldId id="310" r:id="rId24"/>
    <p:sldId id="311" r:id="rId25"/>
    <p:sldId id="313" r:id="rId26"/>
    <p:sldId id="314" r:id="rId27"/>
    <p:sldId id="315"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191"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4A749-37DB-5C4C-89A4-C63FA633F6EC}"/>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970DC8D6-B44E-4E49-B80E-DF4C59182B4D}"/>
              </a:ext>
            </a:extLst>
          </p:cNvPr>
          <p:cNvSpPr>
            <a:spLocks noGrp="1"/>
          </p:cNvSpPr>
          <p:nvPr>
            <p:ph idx="1"/>
          </p:nvPr>
        </p:nvSpPr>
        <p:spPr/>
        <p:txBody>
          <a:bodyPr/>
          <a:lstStyle/>
          <a:p>
            <a:r>
              <a:rPr lang="en-US" dirty="0"/>
              <a:t>Do you agree with the resolution to CID 24457 in doc 11-20/0297r3?</a:t>
            </a:r>
          </a:p>
          <a:p>
            <a:endParaRPr lang="en-US" dirty="0"/>
          </a:p>
          <a:p>
            <a:endParaRPr lang="en-US" dirty="0"/>
          </a:p>
        </p:txBody>
      </p:sp>
      <p:sp>
        <p:nvSpPr>
          <p:cNvPr id="4" name="Slide Number Placeholder 3">
            <a:extLst>
              <a:ext uri="{FF2B5EF4-FFF2-40B4-BE49-F238E27FC236}">
                <a16:creationId xmlns:a16="http://schemas.microsoft.com/office/drawing/2014/main" id="{1762D7F1-10BF-D04B-881D-07166902326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8D8430E-A0D5-EE4D-B6D8-1A853CC8A93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3FAD31-8B81-194F-81CE-8E886AB5E3F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10028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a:t>
            </a:r>
            <a:r>
              <a:rPr lang="en-GB" dirty="0" err="1"/>
              <a:t>conswnt</a:t>
            </a:r>
            <a:endParaRPr lang="en-GB" dirty="0"/>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1296</TotalTime>
  <Words>2577</Words>
  <Application>Microsoft Macintosh PowerPoint</Application>
  <PresentationFormat>Widescreen</PresentationFormat>
  <Paragraphs>297</Paragraphs>
  <Slides>27</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SP</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103</cp:revision>
  <cp:lastPrinted>1601-01-01T00:00:00Z</cp:lastPrinted>
  <dcterms:created xsi:type="dcterms:W3CDTF">2019-08-14T12:42:27Z</dcterms:created>
  <dcterms:modified xsi:type="dcterms:W3CDTF">2020-04-03T02:54:14Z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