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9"/>
  </p:notesMasterIdLst>
  <p:handoutMasterIdLst>
    <p:handoutMasterId r:id="rId13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503" r:id="rId68"/>
    <p:sldId id="504" r:id="rId69"/>
    <p:sldId id="505" r:id="rId70"/>
    <p:sldId id="506" r:id="rId71"/>
    <p:sldId id="507" r:id="rId72"/>
    <p:sldId id="508" r:id="rId73"/>
    <p:sldId id="509" r:id="rId74"/>
    <p:sldId id="510" r:id="rId75"/>
    <p:sldId id="511" r:id="rId76"/>
    <p:sldId id="512" r:id="rId77"/>
    <p:sldId id="513" r:id="rId78"/>
    <p:sldId id="461" r:id="rId79"/>
    <p:sldId id="468" r:id="rId80"/>
    <p:sldId id="469" r:id="rId81"/>
    <p:sldId id="462" r:id="rId82"/>
    <p:sldId id="463" r:id="rId83"/>
    <p:sldId id="464" r:id="rId84"/>
    <p:sldId id="465" r:id="rId85"/>
    <p:sldId id="470" r:id="rId86"/>
    <p:sldId id="466" r:id="rId87"/>
    <p:sldId id="467" r:id="rId88"/>
    <p:sldId id="488" r:id="rId89"/>
    <p:sldId id="491" r:id="rId90"/>
    <p:sldId id="516" r:id="rId91"/>
    <p:sldId id="517" r:id="rId92"/>
    <p:sldId id="502" r:id="rId93"/>
    <p:sldId id="514" r:id="rId94"/>
    <p:sldId id="494" r:id="rId95"/>
    <p:sldId id="495" r:id="rId96"/>
    <p:sldId id="496" r:id="rId97"/>
    <p:sldId id="497" r:id="rId98"/>
    <p:sldId id="518" r:id="rId99"/>
    <p:sldId id="519" r:id="rId100"/>
    <p:sldId id="527" r:id="rId101"/>
    <p:sldId id="528" r:id="rId102"/>
    <p:sldId id="315" r:id="rId103"/>
    <p:sldId id="312" r:id="rId104"/>
    <p:sldId id="318" r:id="rId105"/>
    <p:sldId id="472" r:id="rId106"/>
    <p:sldId id="473" r:id="rId107"/>
    <p:sldId id="474" r:id="rId108"/>
    <p:sldId id="475" r:id="rId109"/>
    <p:sldId id="476" r:id="rId110"/>
    <p:sldId id="477" r:id="rId111"/>
    <p:sldId id="478" r:id="rId112"/>
    <p:sldId id="480" r:id="rId113"/>
    <p:sldId id="481" r:id="rId114"/>
    <p:sldId id="479" r:id="rId115"/>
    <p:sldId id="482" r:id="rId116"/>
    <p:sldId id="484" r:id="rId117"/>
    <p:sldId id="483" r:id="rId118"/>
    <p:sldId id="485" r:id="rId119"/>
    <p:sldId id="486" r:id="rId120"/>
    <p:sldId id="487" r:id="rId121"/>
    <p:sldId id="471" r:id="rId122"/>
    <p:sldId id="259" r:id="rId123"/>
    <p:sldId id="260" r:id="rId124"/>
    <p:sldId id="261" r:id="rId125"/>
    <p:sldId id="262" r:id="rId126"/>
    <p:sldId id="263" r:id="rId127"/>
    <p:sldId id="264" r:id="rId1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ection>
        <p14:section name="May 20 Telecon" id="{E7AB0908-B158-4327-A075-1871F823714D}">
          <p14:sldIdLst>
            <p14:sldId id="503"/>
            <p14:sldId id="504"/>
            <p14:sldId id="505"/>
            <p14:sldId id="506"/>
            <p14:sldId id="507"/>
            <p14:sldId id="508"/>
            <p14:sldId id="509"/>
            <p14:sldId id="510"/>
            <p14:sldId id="511"/>
            <p14:sldId id="512"/>
            <p14:sldId id="513"/>
            <p14:sldId id="461"/>
            <p14:sldId id="468"/>
            <p14:sldId id="469"/>
            <p14:sldId id="462"/>
            <p14:sldId id="463"/>
            <p14:sldId id="464"/>
            <p14:sldId id="465"/>
            <p14:sldId id="470"/>
            <p14:sldId id="466"/>
            <p14:sldId id="467"/>
          </p14:sldIdLst>
        </p14:section>
        <p14:section name="May 27 Telecon" id="{66E22D36-91C5-4EFF-89EF-EDA29542ECBF}">
          <p14:sldIdLst>
            <p14:sldId id="488"/>
            <p14:sldId id="491"/>
            <p14:sldId id="516"/>
            <p14:sldId id="517"/>
            <p14:sldId id="502"/>
            <p14:sldId id="514"/>
            <p14:sldId id="494"/>
            <p14:sldId id="495"/>
            <p14:sldId id="496"/>
            <p14:sldId id="497"/>
          </p14:sldIdLst>
        </p14:section>
        <p14:section name="May 28 Telecon" id="{58CACD30-4AAA-44A9-AEF4-73324C30CAA2}">
          <p14:sldIdLst>
            <p14:sldId id="518"/>
            <p14:sldId id="519"/>
            <p14:sldId id="527"/>
            <p14:sldId id="528"/>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73" autoAdjust="0"/>
    <p:restoredTop sz="94660"/>
  </p:normalViewPr>
  <p:slideViewPr>
    <p:cSldViewPr>
      <p:cViewPr varScale="1">
        <p:scale>
          <a:sx n="123" d="100"/>
          <a:sy n="123" d="100"/>
        </p:scale>
        <p:origin x="39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588827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814418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122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123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124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2020-05-21</a:t>
            </a:r>
          </a:p>
        </p:txBody>
      </p:sp>
      <p:sp>
        <p:nvSpPr>
          <p:cNvPr id="6" name="Date Placeholder 3"/>
          <p:cNvSpPr>
            <a:spLocks noGrp="1"/>
          </p:cNvSpPr>
          <p:nvPr>
            <p:ph type="dt" idx="10"/>
          </p:nvPr>
        </p:nvSpPr>
        <p:spPr/>
        <p:txBody>
          <a:bodyPr/>
          <a:lstStyle/>
          <a:p>
            <a:r>
              <a:rPr lang="en-US"/>
              <a:t>May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4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7648619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766655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122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123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124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16209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522147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7773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758124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802232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7425430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1062166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42943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638110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118537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1491572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for completion (40min)</a:t>
            </a:r>
          </a:p>
          <a:p>
            <a:pPr lvl="1" algn="just">
              <a:spcBef>
                <a:spcPct val="20000"/>
              </a:spcBef>
              <a:buFontTx/>
              <a:buChar char="•"/>
            </a:pPr>
            <a:r>
              <a:rPr lang="en-US" sz="1400" dirty="0"/>
              <a:t>11-20-0788	CR for control frames related CIDs (Dibakar Das) (45min)</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3629 and 3271 depicted in document 11-20-759r3?</a:t>
            </a:r>
          </a:p>
          <a:p>
            <a:endParaRPr lang="en-US" b="0" dirty="0"/>
          </a:p>
          <a:p>
            <a:r>
              <a:rPr lang="en-US" dirty="0"/>
              <a:t>Results (Y/N/A): 13/0/3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360605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3892 depicted in document 11-20-759r3?</a:t>
            </a:r>
          </a:p>
          <a:p>
            <a:endParaRPr lang="en-US" b="0" dirty="0"/>
          </a:p>
          <a:p>
            <a:r>
              <a:rPr lang="en-US" dirty="0"/>
              <a:t>Results (Y/N/A): 5/3/8</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130092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11-20-0788	CR for control frames related CIDs (Dibakar Das) – for completion</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72E-A1C0-4C0E-9AED-917B4F2BF1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9EEC39-5B17-47F3-ABC9-39E6968902D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A785F5F-4D39-4039-BDE3-613D85E4617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854EF64C-0616-4AB3-84FD-298EDF171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1C564D-34FD-4ACC-AF4A-2DCD47C8E4D1}"/>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776068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28</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0524123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085910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42966</TotalTime>
  <Words>6762</Words>
  <Application>Microsoft Office PowerPoint</Application>
  <PresentationFormat>Widescreen</PresentationFormat>
  <Paragraphs>1255</Paragraphs>
  <Slides>127</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127</vt:i4>
      </vt:variant>
    </vt:vector>
  </HeadingPairs>
  <TitlesOfParts>
    <vt:vector size="134"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20</vt:lpstr>
      <vt:lpstr>Review submissions</vt:lpstr>
      <vt:lpstr>Submission Pipeline</vt:lpstr>
      <vt:lpstr>11-20-0759</vt:lpstr>
      <vt:lpstr>Submission 11-20-0759</vt:lpstr>
      <vt:lpstr>11-19-1011</vt:lpstr>
      <vt:lpstr>Scheduled Telecons</vt:lpstr>
      <vt:lpstr>Scheduled Telecons</vt:lpstr>
      <vt:lpstr>Submission pipeline</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27</vt:lpstr>
      <vt:lpstr>Review submissions</vt:lpstr>
      <vt:lpstr>Submission 11-20-0759</vt:lpstr>
      <vt:lpstr>Submission 11-20-0759</vt:lpstr>
      <vt:lpstr>Submission pipeline</vt:lpstr>
      <vt:lpstr>PowerPoint Presentation</vt:lpstr>
      <vt:lpstr>Scheduled Telecons</vt:lpstr>
      <vt:lpstr>Scheduled Telecons</vt:lpstr>
      <vt:lpstr>AOB?</vt:lpstr>
      <vt:lpstr>Adjourn</vt:lpstr>
      <vt:lpstr>Teleconference Agenda May 28</vt:lpstr>
      <vt:lpstr>Review submissions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301</cp:revision>
  <cp:lastPrinted>1601-01-01T00:00:00Z</cp:lastPrinted>
  <dcterms:created xsi:type="dcterms:W3CDTF">2018-08-06T10:28:59Z</dcterms:created>
  <dcterms:modified xsi:type="dcterms:W3CDTF">2020-05-27T21:53:11Z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d603c578-eec9-4817-b624-a33c7178bb51</vt:lpwstr>
  </property>
  <property fmtid="{D5CDD505-2E9C-101B-9397-08002B2CF9AE}" pid="3" name="CTP_TimeStamp">
    <vt:lpwstr>2020-05-27 21:53:11Z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