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315" r:id="rId45"/>
    <p:sldId id="312" r:id="rId46"/>
    <p:sldId id="259" r:id="rId47"/>
    <p:sldId id="260" r:id="rId48"/>
    <p:sldId id="261" r:id="rId49"/>
    <p:sldId id="262" r:id="rId50"/>
    <p:sldId id="263" r:id="rId51"/>
    <p:sldId id="264"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3" autoAdjust="0"/>
    <p:restoredTop sz="94660"/>
  </p:normalViewPr>
  <p:slideViewPr>
    <p:cSldViewPr>
      <p:cViewPr varScale="1">
        <p:scale>
          <a:sx n="123" d="100"/>
          <a:sy n="123" d="100"/>
        </p:scale>
        <p:origin x="30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2020-04-07</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8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sll11</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 1/2/7</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logging to IMAT and register your attendance per WG chair guidance:</a:t>
            </a:r>
          </a:p>
          <a:p>
            <a:pPr lvl="1"/>
            <a:r>
              <a:rPr lang="en-US" dirty="0">
                <a:hlinkClick r:id="rId3"/>
              </a:rPr>
              <a:t>https://imat.ieee.org/attendance</a:t>
            </a:r>
            <a:endParaRPr lang="en-US" dirty="0"/>
          </a:p>
          <a:p>
            <a:pPr lvl="1"/>
            <a:r>
              <a:rPr lang="en-US" altLang="en-US" dirty="0"/>
              <a:t>Attendees are required to register their attendance. </a:t>
            </a:r>
          </a:p>
          <a:p>
            <a:pPr lvl="1"/>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28457</TotalTime>
  <Words>3454</Words>
  <Application>Microsoft Office PowerPoint</Application>
  <PresentationFormat>Widescreen</PresentationFormat>
  <Paragraphs>522</Paragraphs>
  <Slides>51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1 </vt:lpstr>
      <vt:lpstr>Review submissions</vt:lpstr>
      <vt:lpstr>Submission 11-20-???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183</cp:revision>
  <cp:lastPrinted>1601-01-01T00:00:00Z</cp:lastPrinted>
  <dcterms:created xsi:type="dcterms:W3CDTF">2018-08-06T10:28:59Z</dcterms:created>
  <dcterms:modified xsi:type="dcterms:W3CDTF">2020-04-08T03:57:21Z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2020-04-08 03:57:21Z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