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4" r:id="rId3"/>
    <p:sldId id="365" r:id="rId4"/>
    <p:sldId id="366" r:id="rId5"/>
    <p:sldId id="367" r:id="rId6"/>
    <p:sldId id="375" r:id="rId7"/>
    <p:sldId id="374" r:id="rId8"/>
    <p:sldId id="373" r:id="rId9"/>
    <p:sldId id="368" r:id="rId10"/>
    <p:sldId id="348" r:id="rId11"/>
    <p:sldId id="37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90FA93"/>
    <a:srgbClr val="FAE690"/>
    <a:srgbClr val="FD9491"/>
    <a:srgbClr val="DFB7D9"/>
    <a:srgbClr val="C2C2FE"/>
    <a:srgbClr val="1E1EFA"/>
    <a:srgbClr val="F49088"/>
    <a:srgbClr val="FFAB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802.11-20/0505-00-00be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Sync transmission for non-STR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34932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" name="Document" r:id="rId5" imgW="8378250" imgH="4838760" progId="Word.Document.8">
                  <p:embed/>
                </p:oleObj>
              </mc:Choice>
              <mc:Fallback>
                <p:oleObj name="Document" r:id="rId5" imgW="8378250" imgH="4838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[1]</a:t>
            </a:r>
            <a:r>
              <a:rPr lang="en-US" altLang="zh-CN" sz="2000" b="0" dirty="0"/>
              <a:t>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802.11-20/1916</a:t>
            </a:r>
            <a:r>
              <a:rPr lang="it-IT" altLang="zh-CN" sz="2000" dirty="0" smtClean="0"/>
              <a:t>r0 </a:t>
            </a:r>
            <a:r>
              <a:rPr lang="en-US" altLang="zh-CN" sz="2000" dirty="0"/>
              <a:t>MLO-</a:t>
            </a:r>
            <a:r>
              <a:rPr lang="en-US" altLang="zh-CN" sz="2000" dirty="0" err="1"/>
              <a:t>Asynch</a:t>
            </a:r>
            <a:r>
              <a:rPr lang="en-US" altLang="zh-CN" sz="2000" dirty="0"/>
              <a:t>-</a:t>
            </a:r>
            <a:r>
              <a:rPr lang="en-US" altLang="zh-CN" sz="2000" dirty="0" err="1"/>
              <a:t>Qsynch</a:t>
            </a:r>
            <a:r>
              <a:rPr lang="en-US" altLang="zh-CN" sz="2000" dirty="0"/>
              <a:t>-Synch</a:t>
            </a:r>
          </a:p>
          <a:p>
            <a:r>
              <a:rPr lang="en-US" altLang="zh-CN" sz="2000" dirty="0" smtClean="0"/>
              <a:t>[2]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</a:t>
            </a:r>
            <a:r>
              <a:rPr lang="it-IT" altLang="zh-CN" sz="2000" dirty="0" smtClean="0"/>
              <a:t>455r0 </a:t>
            </a:r>
            <a:r>
              <a:rPr lang="it-IT" altLang="zh-CN" sz="2000" dirty="0"/>
              <a:t>Async multi-link operation for non-STR STA</a:t>
            </a:r>
            <a:r>
              <a:rPr lang="en-US" altLang="zh-CN" sz="2000" dirty="0" smtClean="0"/>
              <a:t> </a:t>
            </a:r>
          </a:p>
          <a:p>
            <a:r>
              <a:rPr lang="en-US" altLang="zh-CN" sz="2000" dirty="0" smtClean="0"/>
              <a:t>[3]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</a:t>
            </a:r>
            <a:r>
              <a:rPr lang="it-IT" altLang="zh-CN" sz="2000" dirty="0" smtClean="0"/>
              <a:t>291r1 </a:t>
            </a:r>
            <a:r>
              <a:rPr lang="en-US" altLang="zh-CN" sz="2000" dirty="0"/>
              <a:t>MLO a-synchronize and synchronize operation discussions </a:t>
            </a:r>
            <a:endParaRPr lang="en-US" altLang="zh-CN" sz="2000" dirty="0" smtClean="0"/>
          </a:p>
          <a:p>
            <a:r>
              <a:rPr lang="en-US" altLang="zh-CN" sz="2000" dirty="0" smtClean="0"/>
              <a:t>[4]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802.11-20/0444r0 </a:t>
            </a:r>
            <a:r>
              <a:rPr lang="en-US" altLang="zh-CN" sz="2000" dirty="0"/>
              <a:t>MLA: Non-STR STA EDCA rules after </a:t>
            </a:r>
            <a:r>
              <a:rPr lang="en-US" altLang="zh-CN" sz="2000" dirty="0" smtClean="0"/>
              <a:t>self-interference</a:t>
            </a:r>
          </a:p>
          <a:p>
            <a:r>
              <a:rPr lang="en-US" altLang="zh-CN" sz="2000" dirty="0" smtClean="0"/>
              <a:t>[5]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802.11-20/0414r0 Method </a:t>
            </a:r>
            <a:r>
              <a:rPr lang="en-US" altLang="zh-CN" sz="2000" dirty="0"/>
              <a:t>for Handling Constrained </a:t>
            </a:r>
            <a:r>
              <a:rPr lang="en-US" altLang="zh-CN" sz="2000" dirty="0" smtClean="0"/>
              <a:t>MLD, </a:t>
            </a:r>
          </a:p>
          <a:p>
            <a:r>
              <a:rPr lang="en-US" altLang="zh-CN" sz="2000" dirty="0" smtClean="0"/>
              <a:t>[6]</a:t>
            </a:r>
            <a:r>
              <a:rPr lang="en-US" altLang="zh-CN" sz="2000" b="0" dirty="0"/>
              <a:t>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802.11-20/26</a:t>
            </a:r>
            <a:r>
              <a:rPr lang="it-IT" altLang="zh-CN" sz="2000" dirty="0" smtClean="0"/>
              <a:t>r3 </a:t>
            </a:r>
            <a:r>
              <a:rPr lang="en-US" altLang="zh-CN" sz="2000" b="0" dirty="0" smtClean="0"/>
              <a:t>MLO</a:t>
            </a:r>
            <a:r>
              <a:rPr lang="en-US" altLang="zh-CN" sz="2000" b="0" dirty="0"/>
              <a:t>: Sync </a:t>
            </a:r>
            <a:r>
              <a:rPr lang="en-US" altLang="zh-CN" sz="2000" b="0" dirty="0" smtClean="0"/>
              <a:t>PPDUs</a:t>
            </a:r>
            <a:r>
              <a:rPr lang="en-US" altLang="zh-CN" sz="2000" b="0" dirty="0"/>
              <a:t>,</a:t>
            </a:r>
            <a:r>
              <a:rPr lang="en-US" altLang="zh-CN" sz="2000" b="0" dirty="0" smtClean="0"/>
              <a:t> Duncan Ho</a:t>
            </a:r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>
                <a:solidFill>
                  <a:schemeClr val="tx2"/>
                </a:solidFill>
              </a:rPr>
              <a:t>Do you agree that an </a:t>
            </a:r>
            <a:r>
              <a:rPr lang="en-US" altLang="zh-CN" b="0" dirty="0">
                <a:solidFill>
                  <a:schemeClr val="tx2"/>
                </a:solidFill>
              </a:rPr>
              <a:t>AP MLD </a:t>
            </a:r>
            <a:r>
              <a:rPr lang="en-US" altLang="zh-CN" b="0" dirty="0" smtClean="0">
                <a:solidFill>
                  <a:schemeClr val="tx2"/>
                </a:solidFill>
              </a:rPr>
              <a:t>shall align </a:t>
            </a:r>
            <a:r>
              <a:rPr lang="en-US" altLang="zh-CN" b="0" dirty="0">
                <a:solidFill>
                  <a:schemeClr val="tx2"/>
                </a:solidFill>
              </a:rPr>
              <a:t>the end of DL PPDUs that are sent simultaneously on multiple links to the same non-STR non-AP MLD, in such a way that the response to any of the PPDUs will not overlap with any of the DL PPDUs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4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</a:t>
            </a:r>
            <a:r>
              <a:rPr lang="en-US" altLang="zh-CN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2"/>
                </a:solidFill>
              </a:rPr>
              <a:t>STR</a:t>
            </a:r>
            <a:endParaRPr lang="en-US" altLang="zh-CN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</a:t>
            </a:r>
            <a:r>
              <a:rPr lang="en-US" altLang="zh-CN" sz="1600" dirty="0" smtClean="0"/>
              <a:t>capable </a:t>
            </a:r>
            <a:r>
              <a:rPr lang="en-US" altLang="zh-CN" sz="1600" dirty="0"/>
              <a:t>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</a:t>
            </a:r>
            <a:r>
              <a:rPr lang="en-US" altLang="zh-CN" sz="1600" dirty="0" smtClean="0"/>
              <a:t>do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/Rx on </a:t>
            </a:r>
            <a:r>
              <a:rPr lang="en-US" altLang="zh-CN" sz="1600" dirty="0"/>
              <a:t>all links)</a:t>
            </a:r>
            <a:endParaRPr lang="zh-CN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Lots of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contributions[1-6] </a:t>
            </a: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touched the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transmission scheme for the non-STR STA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the AP MLD is </a:t>
            </a:r>
            <a:r>
              <a:rPr lang="en-US" altLang="zh-CN" sz="1600" dirty="0" smtClean="0"/>
              <a:t>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Some of them are fancy, such </a:t>
            </a:r>
            <a:r>
              <a:rPr lang="en-US" altLang="zh-CN" sz="1600" dirty="0"/>
              <a:t>as self-injurious </a:t>
            </a:r>
            <a:r>
              <a:rPr lang="en-US" altLang="zh-CN" sz="1600" dirty="0" smtClean="0"/>
              <a:t>behaviors, some of them may </a:t>
            </a:r>
            <a:r>
              <a:rPr lang="en-US" altLang="zh-CN" sz="1600" dirty="0"/>
              <a:t>disobey </a:t>
            </a:r>
            <a:r>
              <a:rPr lang="en-US" altLang="zh-CN" sz="1600" dirty="0" smtClean="0"/>
              <a:t>regulatory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In this contribution, we try to</a:t>
            </a:r>
            <a:r>
              <a:rPr lang="zh-CN" altLang="en-US" sz="2400" b="1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pick out some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simply schemes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application scenario: the </a:t>
            </a:r>
            <a:r>
              <a:rPr lang="en-US" altLang="zh-CN" sz="1600" dirty="0"/>
              <a:t>AP MLD is </a:t>
            </a:r>
            <a:r>
              <a:rPr lang="en-US" altLang="zh-CN" sz="1600" dirty="0" smtClean="0"/>
              <a:t>STR, the STA MLD is non-STR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31259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types of Sync  PPDU transmission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Type 1</a:t>
            </a:r>
            <a:r>
              <a:rPr lang="zh-CN" altLang="en-US" sz="1600" dirty="0" smtClean="0"/>
              <a:t>： </a:t>
            </a:r>
            <a:r>
              <a:rPr lang="en-US" altLang="zh-CN" sz="1600" dirty="0" smtClean="0"/>
              <a:t>Both </a:t>
            </a:r>
            <a:r>
              <a:rPr lang="en-US" altLang="zh-CN" sz="1600" dirty="0"/>
              <a:t>the start time of two PPDUs  and the end time of two PPDUs are </a:t>
            </a:r>
            <a:r>
              <a:rPr lang="en-US" altLang="zh-CN" sz="1600" dirty="0" smtClean="0"/>
              <a:t>aligned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400" dirty="0" smtClean="0"/>
              <a:t>May violate the regulation and result in unfairness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Type 2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Only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end </a:t>
            </a:r>
            <a:r>
              <a:rPr lang="en-US" altLang="zh-CN" sz="1600" dirty="0"/>
              <a:t>time of two </a:t>
            </a:r>
            <a:r>
              <a:rPr lang="en-US" altLang="zh-CN" sz="1600" dirty="0" smtClean="0"/>
              <a:t>PPDUs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aligned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400" dirty="0"/>
              <a:t>Independent back-off on each </a:t>
            </a:r>
            <a:r>
              <a:rPr lang="en-US" altLang="zh-CN" sz="14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Both </a:t>
            </a:r>
            <a:r>
              <a:rPr lang="en-US" altLang="zh-CN" sz="1600" dirty="0" smtClean="0"/>
              <a:t>two options </a:t>
            </a:r>
            <a:r>
              <a:rPr lang="en-US" altLang="zh-CN" sz="1600" dirty="0"/>
              <a:t>could achieve </a:t>
            </a:r>
            <a:r>
              <a:rPr lang="en-US" altLang="zh-CN" sz="1600" dirty="0" smtClean="0"/>
              <a:t>better throughput again compared with </a:t>
            </a:r>
            <a:r>
              <a:rPr lang="en-US" altLang="zh-CN" sz="1600" dirty="0" err="1" smtClean="0"/>
              <a:t>backoff</a:t>
            </a:r>
            <a:r>
              <a:rPr lang="en-US" altLang="zh-CN" sz="1600" dirty="0" smtClean="0"/>
              <a:t> suspending.  And Type 2 is more feasible than Type 1</a:t>
            </a:r>
            <a:r>
              <a:rPr lang="en-US" altLang="zh-CN" sz="1600" dirty="0"/>
              <a:t>.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</a:t>
            </a:r>
            <a:r>
              <a:rPr lang="en-US" altLang="zh-CN" sz="2400" b="1" dirty="0">
                <a:ea typeface="+mn-ea"/>
                <a:cs typeface="+mn-cs"/>
              </a:rPr>
              <a:t>the following slides, we focus on type 2 Sync PPDU transmission</a:t>
            </a:r>
            <a:endParaRPr lang="zh-CN" altLang="en-US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42" name="组合 41"/>
          <p:cNvGrpSpPr/>
          <p:nvPr/>
        </p:nvGrpSpPr>
        <p:grpSpPr>
          <a:xfrm>
            <a:off x="586551" y="4185845"/>
            <a:ext cx="3417132" cy="1411511"/>
            <a:chOff x="586551" y="4185845"/>
            <a:chExt cx="3417132" cy="1411511"/>
          </a:xfrm>
        </p:grpSpPr>
        <p:grpSp>
          <p:nvGrpSpPr>
            <p:cNvPr id="38" name="组合 37"/>
            <p:cNvGrpSpPr/>
            <p:nvPr/>
          </p:nvGrpSpPr>
          <p:grpSpPr>
            <a:xfrm>
              <a:off x="586551" y="4185845"/>
              <a:ext cx="3417132" cy="1146568"/>
              <a:chOff x="457200" y="4159631"/>
              <a:chExt cx="3417132" cy="1146568"/>
            </a:xfrm>
          </p:grpSpPr>
          <p:cxnSp>
            <p:nvCxnSpPr>
              <p:cNvPr id="7" name="Straight Connector 127"/>
              <p:cNvCxnSpPr/>
              <p:nvPr/>
            </p:nvCxnSpPr>
            <p:spPr bwMode="auto">
              <a:xfrm>
                <a:off x="732258" y="4417013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8" name="Straight Connector 127"/>
              <p:cNvCxnSpPr/>
              <p:nvPr/>
            </p:nvCxnSpPr>
            <p:spPr bwMode="auto">
              <a:xfrm>
                <a:off x="732258" y="5265694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9" name="Rectangle 134"/>
              <p:cNvSpPr/>
              <p:nvPr/>
            </p:nvSpPr>
            <p:spPr bwMode="auto">
              <a:xfrm>
                <a:off x="1355896" y="4191000"/>
                <a:ext cx="1469091" cy="226012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PPDU 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流程图: 过程 9"/>
              <p:cNvSpPr/>
              <p:nvPr/>
            </p:nvSpPr>
            <p:spPr bwMode="auto">
              <a:xfrm>
                <a:off x="1347339" y="5075468"/>
                <a:ext cx="1477647" cy="184465"/>
              </a:xfrm>
              <a:prstGeom prst="flowChartProcess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PPDU 2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5" name="直接连接符 14"/>
              <p:cNvCxnSpPr>
                <a:endCxn id="9" idx="1"/>
              </p:cNvCxnSpPr>
              <p:nvPr/>
            </p:nvCxnSpPr>
            <p:spPr bwMode="auto">
              <a:xfrm>
                <a:off x="1073539" y="4298131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直接连接符 15"/>
              <p:cNvCxnSpPr/>
              <p:nvPr/>
            </p:nvCxnSpPr>
            <p:spPr bwMode="auto">
              <a:xfrm flipH="1">
                <a:off x="1026480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直接连接符 16"/>
              <p:cNvCxnSpPr/>
              <p:nvPr/>
            </p:nvCxnSpPr>
            <p:spPr bwMode="auto">
              <a:xfrm flipH="1">
                <a:off x="1120599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直接连接符 17"/>
              <p:cNvCxnSpPr/>
              <p:nvPr/>
            </p:nvCxnSpPr>
            <p:spPr bwMode="auto">
              <a:xfrm flipH="1">
                <a:off x="1214718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9" name="文本框 18"/>
              <p:cNvSpPr txBox="1"/>
              <p:nvPr/>
            </p:nvSpPr>
            <p:spPr>
              <a:xfrm>
                <a:off x="2937025" y="4159631"/>
                <a:ext cx="7108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1</a:t>
                </a:r>
                <a:endParaRPr lang="zh-CN" altLang="en-US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2918569" y="5029200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2</a:t>
                </a:r>
                <a:endParaRPr lang="zh-CN" altLang="en-US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457200" y="4994571"/>
                <a:ext cx="9861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PIFS check</a:t>
                </a:r>
                <a:endParaRPr lang="zh-CN" altLang="en-US" dirty="0"/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1418837" y="5320357"/>
              <a:ext cx="13290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Type 1</a:t>
              </a:r>
              <a:endParaRPr lang="zh-CN" altLang="en-US" dirty="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417091" y="4214294"/>
            <a:ext cx="3142074" cy="1384401"/>
            <a:chOff x="5417091" y="4214294"/>
            <a:chExt cx="3142074" cy="1384401"/>
          </a:xfrm>
        </p:grpSpPr>
        <p:grpSp>
          <p:nvGrpSpPr>
            <p:cNvPr id="39" name="组合 38"/>
            <p:cNvGrpSpPr/>
            <p:nvPr/>
          </p:nvGrpSpPr>
          <p:grpSpPr>
            <a:xfrm>
              <a:off x="5417091" y="4214294"/>
              <a:ext cx="3142074" cy="1146568"/>
              <a:chOff x="5287740" y="4188080"/>
              <a:chExt cx="3142074" cy="1146568"/>
            </a:xfrm>
          </p:grpSpPr>
          <p:cxnSp>
            <p:nvCxnSpPr>
              <p:cNvPr id="23" name="Straight Connector 127"/>
              <p:cNvCxnSpPr/>
              <p:nvPr/>
            </p:nvCxnSpPr>
            <p:spPr bwMode="auto">
              <a:xfrm>
                <a:off x="5287740" y="4445462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24" name="Straight Connector 127"/>
              <p:cNvCxnSpPr/>
              <p:nvPr/>
            </p:nvCxnSpPr>
            <p:spPr bwMode="auto">
              <a:xfrm>
                <a:off x="5287740" y="5294143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25" name="Rectangle 134"/>
              <p:cNvSpPr/>
              <p:nvPr/>
            </p:nvSpPr>
            <p:spPr bwMode="auto">
              <a:xfrm>
                <a:off x="5911378" y="4219449"/>
                <a:ext cx="1469091" cy="226012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PPDU 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流程图: 过程 25"/>
              <p:cNvSpPr/>
              <p:nvPr/>
            </p:nvSpPr>
            <p:spPr bwMode="auto">
              <a:xfrm>
                <a:off x="6694668" y="5103917"/>
                <a:ext cx="685800" cy="190226"/>
              </a:xfrm>
              <a:prstGeom prst="flowChartProcess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PPDU 2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27" name="直接连接符 26"/>
              <p:cNvCxnSpPr>
                <a:endCxn id="25" idx="1"/>
              </p:cNvCxnSpPr>
              <p:nvPr/>
            </p:nvCxnSpPr>
            <p:spPr bwMode="auto">
              <a:xfrm>
                <a:off x="5629021" y="4326580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直接连接符 27"/>
              <p:cNvCxnSpPr/>
              <p:nvPr/>
            </p:nvCxnSpPr>
            <p:spPr bwMode="auto">
              <a:xfrm flipH="1">
                <a:off x="5581962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直接连接符 28"/>
              <p:cNvCxnSpPr/>
              <p:nvPr/>
            </p:nvCxnSpPr>
            <p:spPr bwMode="auto">
              <a:xfrm flipH="1">
                <a:off x="5676081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直接连接符 29"/>
              <p:cNvCxnSpPr/>
              <p:nvPr/>
            </p:nvCxnSpPr>
            <p:spPr bwMode="auto">
              <a:xfrm flipH="1">
                <a:off x="5770200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1" name="文本框 30"/>
              <p:cNvSpPr txBox="1"/>
              <p:nvPr/>
            </p:nvSpPr>
            <p:spPr>
              <a:xfrm>
                <a:off x="7492507" y="4188080"/>
                <a:ext cx="7108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1</a:t>
                </a:r>
                <a:endParaRPr lang="zh-CN" altLang="en-US" dirty="0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7474051" y="5057649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2</a:t>
                </a:r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 bwMode="auto">
              <a:xfrm>
                <a:off x="6415580" y="5175262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直接连接符 34"/>
              <p:cNvCxnSpPr/>
              <p:nvPr/>
            </p:nvCxnSpPr>
            <p:spPr bwMode="auto">
              <a:xfrm flipH="1">
                <a:off x="6368521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直接连接符 35"/>
              <p:cNvCxnSpPr/>
              <p:nvPr/>
            </p:nvCxnSpPr>
            <p:spPr bwMode="auto">
              <a:xfrm flipH="1">
                <a:off x="6462640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7" name="直接连接符 36"/>
              <p:cNvCxnSpPr/>
              <p:nvPr/>
            </p:nvCxnSpPr>
            <p:spPr bwMode="auto">
              <a:xfrm flipH="1">
                <a:off x="6556759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41" name="文本框 40"/>
            <p:cNvSpPr txBox="1"/>
            <p:nvPr/>
          </p:nvSpPr>
          <p:spPr>
            <a:xfrm>
              <a:off x="6387397" y="5321696"/>
              <a:ext cx="13290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Type 2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01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Sync PPDU transmission initialized by AP MLD (DL 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41" y="195189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each AP transmits the PPDU independently on each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end time of two </a:t>
            </a:r>
            <a:r>
              <a:rPr lang="en-US" altLang="zh-CN" sz="1600" dirty="0" smtClean="0"/>
              <a:t>PPDUs requires to be aligned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PPDU also could be trigger frame or contain trigger frame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525265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5563" y="5282124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282124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5867" y="415981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09457" y="385486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68" y="560343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94037" y="533981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611204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53943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34"/>
          <p:cNvSpPr/>
          <p:nvPr/>
        </p:nvSpPr>
        <p:spPr bwMode="auto">
          <a:xfrm>
            <a:off x="3562766" y="5334912"/>
            <a:ext cx="630464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6"/>
          <p:cNvSpPr/>
          <p:nvPr/>
        </p:nvSpPr>
        <p:spPr bwMode="auto">
          <a:xfrm>
            <a:off x="4419600" y="4173326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419600" y="5617990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4"/>
          <p:cNvSpPr/>
          <p:nvPr/>
        </p:nvSpPr>
        <p:spPr bwMode="auto">
          <a:xfrm>
            <a:off x="2956819" y="3887873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接连接符 37"/>
          <p:cNvCxnSpPr>
            <a:endCxn id="23" idx="1"/>
          </p:cNvCxnSpPr>
          <p:nvPr/>
        </p:nvCxnSpPr>
        <p:spPr bwMode="auto">
          <a:xfrm>
            <a:off x="3156492" y="5470714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3065417" y="5470714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H="1">
            <a:off x="3236976" y="5481225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H="1">
            <a:off x="3388330" y="5476354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>
            <a:off x="2552955" y="4015841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2461880" y="4015841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2633439" y="4026352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 flipH="1">
            <a:off x="2784793" y="4021481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134"/>
          <p:cNvSpPr/>
          <p:nvPr/>
        </p:nvSpPr>
        <p:spPr bwMode="auto">
          <a:xfrm>
            <a:off x="5181600" y="3873497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A-MPDU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134"/>
          <p:cNvSpPr/>
          <p:nvPr/>
        </p:nvSpPr>
        <p:spPr bwMode="auto">
          <a:xfrm>
            <a:off x="5257234" y="5346386"/>
            <a:ext cx="127122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A-MPDU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36"/>
          <p:cNvSpPr/>
          <p:nvPr/>
        </p:nvSpPr>
        <p:spPr bwMode="auto">
          <a:xfrm>
            <a:off x="6727425" y="4177317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36"/>
          <p:cNvSpPr/>
          <p:nvPr/>
        </p:nvSpPr>
        <p:spPr bwMode="auto">
          <a:xfrm>
            <a:off x="6727425" y="5621981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AP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Case </a:t>
            </a:r>
            <a:r>
              <a:rPr lang="en-US" altLang="zh-CN" dirty="0" smtClean="0"/>
              <a:t>2: one </a:t>
            </a:r>
            <a:r>
              <a:rPr lang="en-US" altLang="zh-CN" dirty="0"/>
              <a:t>AP </a:t>
            </a:r>
            <a:r>
              <a:rPr lang="en-US" altLang="zh-CN" dirty="0" smtClean="0"/>
              <a:t>sends the trigger frame to a STA MLD on one link and does not send a frame on the second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STA </a:t>
            </a:r>
            <a:r>
              <a:rPr lang="en-US" altLang="zh-CN" sz="1600" dirty="0" smtClean="0"/>
              <a:t>2 in the same STA MLD </a:t>
            </a:r>
            <a:r>
              <a:rPr lang="en-US" altLang="zh-CN" sz="1600" dirty="0"/>
              <a:t>could access the link 2 after the end of Trigger frame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link </a:t>
            </a:r>
            <a:r>
              <a:rPr lang="en-US" altLang="zh-CN" sz="1600" dirty="0" smtClean="0"/>
              <a:t>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end time of two PPDUs sent by the STA MLD is aligned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5778070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2902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32118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53492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53492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153380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139005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357280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20606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42173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14313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58797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59918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5864009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416574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64718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93" name="Rectangle 134"/>
          <p:cNvSpPr/>
          <p:nvPr/>
        </p:nvSpPr>
        <p:spPr bwMode="auto">
          <a:xfrm>
            <a:off x="2956819" y="4140678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97"/>
          <p:cNvCxnSpPr/>
          <p:nvPr/>
        </p:nvCxnSpPr>
        <p:spPr bwMode="auto">
          <a:xfrm>
            <a:off x="2552955" y="4268646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直接连接符 98"/>
          <p:cNvCxnSpPr/>
          <p:nvPr/>
        </p:nvCxnSpPr>
        <p:spPr bwMode="auto">
          <a:xfrm flipH="1">
            <a:off x="2461880" y="426864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0" name="直接连接符 99"/>
          <p:cNvCxnSpPr/>
          <p:nvPr/>
        </p:nvCxnSpPr>
        <p:spPr bwMode="auto">
          <a:xfrm flipH="1">
            <a:off x="2633439" y="4279157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直接连接符 100"/>
          <p:cNvCxnSpPr/>
          <p:nvPr/>
        </p:nvCxnSpPr>
        <p:spPr bwMode="auto">
          <a:xfrm flipH="1">
            <a:off x="2784793" y="427428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2" name="Rectangle 134"/>
          <p:cNvSpPr/>
          <p:nvPr/>
        </p:nvSpPr>
        <p:spPr bwMode="auto">
          <a:xfrm>
            <a:off x="4510097" y="4416727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34"/>
          <p:cNvSpPr/>
          <p:nvPr/>
        </p:nvSpPr>
        <p:spPr bwMode="auto">
          <a:xfrm>
            <a:off x="4250149" y="5851832"/>
            <a:ext cx="155572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36"/>
          <p:cNvSpPr/>
          <p:nvPr/>
        </p:nvSpPr>
        <p:spPr bwMode="auto">
          <a:xfrm>
            <a:off x="5984356" y="4139005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36"/>
          <p:cNvSpPr/>
          <p:nvPr/>
        </p:nvSpPr>
        <p:spPr bwMode="auto">
          <a:xfrm>
            <a:off x="6022174" y="5613385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06"/>
          <p:cNvCxnSpPr/>
          <p:nvPr/>
        </p:nvCxnSpPr>
        <p:spPr bwMode="auto">
          <a:xfrm>
            <a:off x="4193229" y="3834205"/>
            <a:ext cx="0" cy="2514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直接连接符 115"/>
          <p:cNvCxnSpPr/>
          <p:nvPr/>
        </p:nvCxnSpPr>
        <p:spPr bwMode="auto">
          <a:xfrm flipH="1">
            <a:off x="3858837" y="5986709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3774607" y="5862340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3884845" y="5855825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4020042" y="5842461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155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STA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008" y="1943136"/>
            <a:ext cx="7772400" cy="4114800"/>
          </a:xfrm>
        </p:spPr>
        <p:txBody>
          <a:bodyPr/>
          <a:lstStyle/>
          <a:p>
            <a:r>
              <a:rPr lang="en-US" altLang="zh-CN" dirty="0"/>
              <a:t>Case </a:t>
            </a:r>
            <a:r>
              <a:rPr lang="en-US" altLang="zh-CN" dirty="0" smtClean="0"/>
              <a:t>3: one STA sends a PPDU to an AP MLD on one link while another STA in the same MLD does nothing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AP in a AP MLD sends PPDU 2a to respond the received PPDU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If the AP MLD wants to send another PPDU in link 2 to the same STA MLD, then shall align the end time of the 2 transmitted PPDUs, same as case 1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6119457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63165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66256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876316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876316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494767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480392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698667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5474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76312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48452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62211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9405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6205396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757961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9885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3" name="Rectangle 134"/>
          <p:cNvSpPr/>
          <p:nvPr/>
        </p:nvSpPr>
        <p:spPr bwMode="auto">
          <a:xfrm>
            <a:off x="2808215" y="4741818"/>
            <a:ext cx="1240266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 flipH="1">
            <a:off x="2423223" y="4880572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2338993" y="475620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2449231" y="4749688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2592907" y="4753250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34"/>
          <p:cNvSpPr/>
          <p:nvPr/>
        </p:nvSpPr>
        <p:spPr bwMode="auto">
          <a:xfrm>
            <a:off x="4245382" y="4478006"/>
            <a:ext cx="1241018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34"/>
          <p:cNvSpPr/>
          <p:nvPr/>
        </p:nvSpPr>
        <p:spPr bwMode="auto">
          <a:xfrm>
            <a:off x="4648200" y="5932999"/>
            <a:ext cx="848676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2b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4252071" y="6062876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直接连接符 50"/>
          <p:cNvCxnSpPr/>
          <p:nvPr/>
        </p:nvCxnSpPr>
        <p:spPr bwMode="auto">
          <a:xfrm flipH="1">
            <a:off x="4160996" y="606287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直接连接符 51"/>
          <p:cNvCxnSpPr/>
          <p:nvPr/>
        </p:nvCxnSpPr>
        <p:spPr bwMode="auto">
          <a:xfrm flipH="1">
            <a:off x="4332555" y="6073387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4483909" y="606851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Rectangle 136"/>
          <p:cNvSpPr/>
          <p:nvPr/>
        </p:nvSpPr>
        <p:spPr bwMode="auto">
          <a:xfrm>
            <a:off x="5782083" y="4759360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136"/>
          <p:cNvSpPr/>
          <p:nvPr/>
        </p:nvSpPr>
        <p:spPr bwMode="auto">
          <a:xfrm>
            <a:off x="5852283" y="6209337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>
            <a:off x="4182467" y="5385677"/>
            <a:ext cx="0" cy="810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7" name="文本框 36"/>
          <p:cNvSpPr txBox="1"/>
          <p:nvPr/>
        </p:nvSpPr>
        <p:spPr>
          <a:xfrm>
            <a:off x="4184188" y="5257064"/>
            <a:ext cx="1697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</a:t>
            </a:r>
            <a:r>
              <a:rPr lang="en-US" altLang="zh-CN" dirty="0"/>
              <a:t>a conservative ED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88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STA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008" y="1943136"/>
            <a:ext cx="7772400" cy="4114800"/>
          </a:xfrm>
        </p:spPr>
        <p:txBody>
          <a:bodyPr/>
          <a:lstStyle/>
          <a:p>
            <a:r>
              <a:rPr lang="en-US" altLang="zh-CN" dirty="0"/>
              <a:t>Case </a:t>
            </a:r>
            <a:r>
              <a:rPr lang="en-US" altLang="zh-CN" dirty="0" smtClean="0"/>
              <a:t>4: one STA sends a PPDU to an AP MLD on one link while another STA in the same MLD tries to access the second link by lowering ED level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Do self-interference </a:t>
            </a:r>
            <a:r>
              <a:rPr lang="en-US" altLang="zh-CN" sz="1600" dirty="0" smtClean="0"/>
              <a:t>leakage estimate (X 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) at the beginning, and check it periodically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Use </a:t>
            </a:r>
            <a:r>
              <a:rPr lang="en-US" altLang="zh-CN" sz="1600" dirty="0"/>
              <a:t>a conservative </a:t>
            </a:r>
            <a:r>
              <a:rPr lang="en-US" altLang="zh-CN" sz="1600" dirty="0" smtClean="0"/>
              <a:t>ED level, such as </a:t>
            </a:r>
            <a:r>
              <a:rPr lang="zh-CN" altLang="en-US" sz="1600" dirty="0" smtClean="0"/>
              <a:t>（</a:t>
            </a:r>
            <a:r>
              <a:rPr lang="en-US" altLang="zh-CN" sz="1600" dirty="0"/>
              <a:t>-62-X </a:t>
            </a:r>
            <a:r>
              <a:rPr lang="zh-CN" altLang="en-US" sz="1600" dirty="0" smtClean="0"/>
              <a:t>）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 for 20 MHz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6119457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63165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66256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876316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876316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494767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480392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698667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5474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76312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48452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62211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9405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6205396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757961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9885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3" name="Rectangle 134"/>
          <p:cNvSpPr/>
          <p:nvPr/>
        </p:nvSpPr>
        <p:spPr bwMode="auto">
          <a:xfrm>
            <a:off x="2808214" y="4773595"/>
            <a:ext cx="1553277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36"/>
          <p:cNvSpPr/>
          <p:nvPr/>
        </p:nvSpPr>
        <p:spPr bwMode="auto">
          <a:xfrm>
            <a:off x="4571473" y="4479904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36"/>
          <p:cNvSpPr/>
          <p:nvPr/>
        </p:nvSpPr>
        <p:spPr bwMode="auto">
          <a:xfrm>
            <a:off x="4588546" y="5954772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 flipH="1">
            <a:off x="2423223" y="4880572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2338993" y="475620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2449231" y="4749688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2592907" y="4753250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134"/>
          <p:cNvSpPr/>
          <p:nvPr/>
        </p:nvSpPr>
        <p:spPr bwMode="auto">
          <a:xfrm>
            <a:off x="3358758" y="6205396"/>
            <a:ext cx="104261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 flipH="1">
            <a:off x="2973769" y="6343574"/>
            <a:ext cx="390944" cy="71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H="1" flipV="1">
            <a:off x="2889538" y="6219206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H="1" flipV="1">
            <a:off x="2999776" y="6212691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H="1" flipV="1">
            <a:off x="3143452" y="621625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3167711" y="5340075"/>
            <a:ext cx="1697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</a:t>
            </a:r>
            <a:r>
              <a:rPr lang="en-US" altLang="zh-CN" dirty="0"/>
              <a:t>a conservative ED level</a:t>
            </a:r>
            <a:endParaRPr lang="zh-CN" alt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>
            <a:off x="2808214" y="5370587"/>
            <a:ext cx="0" cy="810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箭头连接符 17"/>
          <p:cNvCxnSpPr>
            <a:stCxn id="13" idx="1"/>
          </p:cNvCxnSpPr>
          <p:nvPr/>
        </p:nvCxnSpPr>
        <p:spPr bwMode="auto">
          <a:xfrm flipH="1">
            <a:off x="2808215" y="5570908"/>
            <a:ext cx="359496" cy="2308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383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Async</a:t>
            </a:r>
            <a:r>
              <a:rPr lang="en-US" altLang="zh-CN" dirty="0" smtClean="0"/>
              <a:t> PPDU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the three cases</a:t>
            </a:r>
            <a:r>
              <a:rPr lang="zh-CN" altLang="en-US" dirty="0"/>
              <a:t> </a:t>
            </a:r>
            <a:r>
              <a:rPr lang="en-US" altLang="zh-CN" dirty="0" smtClean="0"/>
              <a:t>mentioned before, if the two overlap PPDUs have either different TA addresses or different RA addresses, no specific requirement is needed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It is </a:t>
            </a:r>
            <a:r>
              <a:rPr lang="en-US" altLang="zh-CN" sz="1600" dirty="0" smtClean="0"/>
              <a:t>straightforward </a:t>
            </a:r>
            <a:r>
              <a:rPr lang="en-US" altLang="zh-CN" sz="1600" dirty="0"/>
              <a:t>to use </a:t>
            </a:r>
            <a:r>
              <a:rPr lang="en-US" altLang="zh-CN" sz="1600" dirty="0" err="1" smtClean="0"/>
              <a:t>async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PPDU transmission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778070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2902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32118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5563" y="553492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53492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4153380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4139005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357280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46195" y="419963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22348" y="442877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7055" y="417024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770832" y="5879176"/>
            <a:ext cx="799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30"/>
          <p:cNvSpPr txBox="1"/>
          <p:nvPr/>
        </p:nvSpPr>
        <p:spPr>
          <a:xfrm>
            <a:off x="1837144" y="560356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864009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416574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564718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34"/>
          <p:cNvSpPr/>
          <p:nvPr/>
        </p:nvSpPr>
        <p:spPr bwMode="auto">
          <a:xfrm>
            <a:off x="2956819" y="4140678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>
            <a:off x="2552955" y="4268646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>
            <a:off x="2461880" y="426864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2633439" y="4279157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H="1">
            <a:off x="2784793" y="427428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134"/>
          <p:cNvSpPr/>
          <p:nvPr/>
        </p:nvSpPr>
        <p:spPr bwMode="auto">
          <a:xfrm>
            <a:off x="4510097" y="4416727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34"/>
          <p:cNvSpPr/>
          <p:nvPr/>
        </p:nvSpPr>
        <p:spPr bwMode="auto">
          <a:xfrm>
            <a:off x="3718177" y="5863148"/>
            <a:ext cx="1591975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36"/>
          <p:cNvSpPr/>
          <p:nvPr/>
        </p:nvSpPr>
        <p:spPr bwMode="auto">
          <a:xfrm>
            <a:off x="5984356" y="4139005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136"/>
          <p:cNvSpPr/>
          <p:nvPr/>
        </p:nvSpPr>
        <p:spPr bwMode="auto">
          <a:xfrm>
            <a:off x="5530012" y="5604996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 flipH="1">
            <a:off x="3301225" y="5998228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接连接符 34"/>
          <p:cNvCxnSpPr/>
          <p:nvPr/>
        </p:nvCxnSpPr>
        <p:spPr bwMode="auto">
          <a:xfrm flipH="1" flipV="1">
            <a:off x="3216995" y="5873859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H="1" flipV="1">
            <a:off x="3327233" y="5867344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H="1" flipV="1">
            <a:off x="3470909" y="5870906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126"/>
          <p:cNvSpPr/>
          <p:nvPr/>
        </p:nvSpPr>
        <p:spPr bwMode="auto">
          <a:xfrm>
            <a:off x="1843351" y="5232770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129"/>
          <p:cNvSpPr txBox="1"/>
          <p:nvPr/>
        </p:nvSpPr>
        <p:spPr>
          <a:xfrm>
            <a:off x="1780718" y="529386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40" name="TextBox 130"/>
          <p:cNvSpPr txBox="1"/>
          <p:nvPr/>
        </p:nvSpPr>
        <p:spPr>
          <a:xfrm>
            <a:off x="1822348" y="505559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41" name="Straight Connector 127"/>
          <p:cNvCxnSpPr/>
          <p:nvPr/>
        </p:nvCxnSpPr>
        <p:spPr bwMode="auto">
          <a:xfrm>
            <a:off x="1839834" y="5318709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42" name="TextBox 169"/>
          <p:cNvSpPr txBox="1"/>
          <p:nvPr/>
        </p:nvSpPr>
        <p:spPr>
          <a:xfrm>
            <a:off x="1332177" y="513450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70177" y="368595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30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four Sync PPDU transmission modes and all of them require that the end time of two PPDUs is aligned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Case </a:t>
            </a:r>
            <a:r>
              <a:rPr lang="en-US" altLang="zh-CN" sz="1600" dirty="0" smtClean="0"/>
              <a:t>1, Case 2 </a:t>
            </a:r>
            <a:r>
              <a:rPr lang="en-US" altLang="zh-CN" sz="1600" dirty="0" smtClean="0"/>
              <a:t>are </a:t>
            </a:r>
            <a:r>
              <a:rPr lang="en-US" altLang="zh-CN" sz="1600" dirty="0" smtClean="0"/>
              <a:t>simply schemes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Case 3 and Case </a:t>
            </a:r>
            <a:r>
              <a:rPr lang="en-US" altLang="zh-CN" sz="1600" dirty="0" smtClean="0"/>
              <a:t>4 could also be implemented to enhance the throughput performance.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76207</TotalTime>
  <Words>988</Words>
  <Application>Microsoft Office PowerPoint</Application>
  <PresentationFormat>全屏显示(4:3)</PresentationFormat>
  <Paragraphs>205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Times New Roman</vt:lpstr>
      <vt:lpstr>802-11-Submission</vt:lpstr>
      <vt:lpstr>Document</vt:lpstr>
      <vt:lpstr>Sync transmission for non-STR MLD</vt:lpstr>
      <vt:lpstr>Background</vt:lpstr>
      <vt:lpstr>Recap</vt:lpstr>
      <vt:lpstr>Sync PPDU transmission initialized by AP MLD (DL transmission)</vt:lpstr>
      <vt:lpstr>Sync PPDU transmission initialized by AP MLD (UL transmission)</vt:lpstr>
      <vt:lpstr>Sync PPDU transmission initialized by STA MLD (UL transmission)</vt:lpstr>
      <vt:lpstr>Sync PPDU transmission initialized by STA MLD (UL transmission)</vt:lpstr>
      <vt:lpstr>Async PPDU transmission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584</cp:revision>
  <cp:lastPrinted>1998-02-10T13:28:06Z</cp:lastPrinted>
  <dcterms:created xsi:type="dcterms:W3CDTF">2013-11-12T18:41:50Z</dcterms:created>
  <dcterms:modified xsi:type="dcterms:W3CDTF">2020-07-23T23:14:20Z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1581939127</vt:lpwstr>
  </property>
</Properties>
</file>