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297" r:id="rId17"/>
    <p:sldId id="314" r:id="rId18"/>
    <p:sldId id="26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6"/>
  </p:normalViewPr>
  <p:slideViewPr>
    <p:cSldViewPr>
      <p:cViewPr varScale="1">
        <p:scale>
          <a:sx n="102" d="100"/>
          <a:sy n="102" d="100"/>
        </p:scale>
        <p:origin x="1160"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802.11-20/0458</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802.11-20/0458</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802.11-20/0458</a:t>
            </a:r>
            <a:endParaRPr lang="en-US"/>
          </a:p>
        </p:txBody>
      </p:sp>
      <p:sp>
        <p:nvSpPr>
          <p:cNvPr id="5" name="Rectangle 3"/>
          <p:cNvSpPr>
            <a:spLocks noGrp="1" noChangeArrowheads="1"/>
          </p:cNvSpPr>
          <p:nvPr>
            <p:ph type="dt"/>
          </p:nvPr>
        </p:nvSpPr>
        <p:spPr>
          <a:ln/>
        </p:spPr>
        <p:txBody>
          <a:bodyPr/>
          <a:lstStyle/>
          <a:p>
            <a:r>
              <a:rPr lang="en-GB"/>
              <a:t>March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802.11-20/0458</a:t>
            </a:r>
            <a:endParaRPr lang="en-US"/>
          </a:p>
        </p:txBody>
      </p:sp>
      <p:sp>
        <p:nvSpPr>
          <p:cNvPr id="5" name="Rectangle 3"/>
          <p:cNvSpPr>
            <a:spLocks noGrp="1" noChangeArrowheads="1"/>
          </p:cNvSpPr>
          <p:nvPr>
            <p:ph type="dt"/>
          </p:nvPr>
        </p:nvSpPr>
        <p:spPr>
          <a:ln/>
        </p:spPr>
        <p:txBody>
          <a:bodyPr/>
          <a:lstStyle/>
          <a:p>
            <a:r>
              <a:rPr lang="en-GB"/>
              <a:t>March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802.11-20/0458</a:t>
            </a:r>
            <a:endParaRPr lang="en-US"/>
          </a:p>
        </p:txBody>
      </p:sp>
      <p:sp>
        <p:nvSpPr>
          <p:cNvPr id="5" name="Rectangle 3"/>
          <p:cNvSpPr>
            <a:spLocks noGrp="1" noChangeArrowheads="1"/>
          </p:cNvSpPr>
          <p:nvPr>
            <p:ph type="dt"/>
          </p:nvPr>
        </p:nvSpPr>
        <p:spPr>
          <a:ln/>
        </p:spPr>
        <p:txBody>
          <a:bodyPr/>
          <a:lstStyle/>
          <a:p>
            <a:r>
              <a:rPr lang="en-GB"/>
              <a:t>March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2020</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802.11-20/0458r1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blackberry.webex.com/blackberry/j.php?MTID=me2a922140282865ed44528b62086124b"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March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Telco </a:t>
            </a:r>
            <a:r>
              <a:rPr lang="en-GB"/>
              <a:t>March 17, </a:t>
            </a:r>
            <a:r>
              <a:rPr lang="en-GB" dirty="0"/>
              <a:t>2020</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2020-03-17</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2578100" y="3209925"/>
          <a:ext cx="4092575" cy="1241425"/>
        </p:xfrm>
        <a:graphic>
          <a:graphicData uri="http://schemas.openxmlformats.org/presentationml/2006/ole">
            <mc:AlternateContent xmlns:mc="http://schemas.openxmlformats.org/markup-compatibility/2006">
              <mc:Choice xmlns:v="urn:schemas-microsoft-com:vml" Requires="v">
                <p:oleObj spid="_x0000_s3127"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8100" y="3209925"/>
                        <a:ext cx="4092575" cy="1241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2020</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March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802.11 </a:t>
            </a:r>
            <a:r>
              <a:rPr lang="en-GB" dirty="0" err="1"/>
              <a:t>TGbc</a:t>
            </a:r>
            <a:r>
              <a:rPr lang="en-GB" dirty="0"/>
              <a:t> Enhanced </a:t>
            </a:r>
            <a:r>
              <a:rPr lang="en-GB" dirty="0" err="1"/>
              <a:t>BroadCast</a:t>
            </a:r>
            <a:r>
              <a:rPr lang="en-GB" dirty="0"/>
              <a:t> for the March 17,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 </a:t>
            </a:r>
            <a:br>
              <a:rPr lang="en-GB" sz="600" dirty="0"/>
            </a:br>
            <a:endParaRPr lang="en-GB" sz="600" dirty="0"/>
          </a:p>
          <a:p>
            <a:endParaRPr lang="en-GB" sz="600" dirty="0"/>
          </a:p>
          <a:p>
            <a:r>
              <a:rPr lang="de-DE" sz="1400" dirty="0"/>
              <a:t>Stephen </a:t>
            </a:r>
            <a:r>
              <a:rPr lang="de-DE" sz="1400" dirty="0" err="1"/>
              <a:t>Mccann</a:t>
            </a:r>
            <a:r>
              <a:rPr lang="de-DE" sz="1400" dirty="0"/>
              <a:t> </a:t>
            </a:r>
            <a:r>
              <a:rPr lang="de-DE" sz="1400" dirty="0" err="1"/>
              <a:t>invites</a:t>
            </a:r>
            <a:r>
              <a:rPr lang="de-DE" sz="1400" dirty="0"/>
              <a:t> </a:t>
            </a:r>
            <a:r>
              <a:rPr lang="de-DE" sz="1400" dirty="0" err="1"/>
              <a:t>you</a:t>
            </a:r>
            <a:r>
              <a:rPr lang="de-DE" sz="1400" dirty="0"/>
              <a:t> </a:t>
            </a:r>
            <a:r>
              <a:rPr lang="de-DE" sz="1400" dirty="0" err="1"/>
              <a:t>to</a:t>
            </a:r>
            <a:r>
              <a:rPr lang="de-DE" sz="1400" dirty="0"/>
              <a:t> an </a:t>
            </a:r>
            <a:r>
              <a:rPr lang="de-DE" sz="1400" dirty="0" err="1"/>
              <a:t>onlinemeeting</a:t>
            </a:r>
            <a:r>
              <a:rPr lang="de-DE" sz="1400" dirty="0"/>
              <a:t> </a:t>
            </a:r>
            <a:r>
              <a:rPr lang="de-DE" sz="1400" dirty="0" err="1"/>
              <a:t>using</a:t>
            </a:r>
            <a:r>
              <a:rPr lang="de-DE" sz="1400" dirty="0"/>
              <a:t> </a:t>
            </a:r>
            <a:r>
              <a:rPr lang="de-DE" sz="1400" dirty="0" err="1"/>
              <a:t>WebEx</a:t>
            </a:r>
            <a:r>
              <a:rPr lang="de-DE" sz="1400" dirty="0"/>
              <a:t>.</a:t>
            </a:r>
          </a:p>
          <a:p>
            <a:r>
              <a:rPr lang="de-DE" sz="1400" dirty="0" err="1"/>
              <a:t>MeetingNumber</a:t>
            </a:r>
            <a:r>
              <a:rPr lang="de-DE" sz="1400" dirty="0"/>
              <a:t>: 735 637 418</a:t>
            </a:r>
          </a:p>
          <a:p>
            <a:r>
              <a:rPr lang="de-DE" sz="1400" dirty="0" err="1"/>
              <a:t>MeetingPassword</a:t>
            </a:r>
            <a:r>
              <a:rPr lang="de-DE" sz="1400" dirty="0"/>
              <a:t>: SWe3zBjvg83</a:t>
            </a:r>
          </a:p>
          <a:p>
            <a:r>
              <a:rPr lang="de-DE" sz="1400" dirty="0" err="1"/>
              <a:t>To</a:t>
            </a:r>
            <a:r>
              <a:rPr lang="de-DE" sz="1400" dirty="0"/>
              <a:t> </a:t>
            </a:r>
            <a:r>
              <a:rPr lang="de-DE" sz="1400" dirty="0" err="1"/>
              <a:t>join</a:t>
            </a:r>
            <a:r>
              <a:rPr lang="de-DE" sz="1400" dirty="0"/>
              <a:t> </a:t>
            </a:r>
            <a:r>
              <a:rPr lang="de-DE" sz="1400" dirty="0" err="1"/>
              <a:t>this</a:t>
            </a:r>
            <a:r>
              <a:rPr lang="de-DE" sz="1400" dirty="0"/>
              <a:t> </a:t>
            </a:r>
          </a:p>
          <a:p>
            <a:r>
              <a:rPr lang="de-DE" sz="1400" dirty="0">
                <a:hlinkClick r:id="rId2"/>
              </a:rPr>
              <a:t>https://blackberry.webex.com/blackberry/j.php?MTID=me2a922140282865ed44528b62086124b</a:t>
            </a:r>
            <a:endParaRPr lang="de-DE" sz="1400" dirty="0"/>
          </a:p>
          <a:p>
            <a:endParaRPr lang="de-DE" sz="1400" dirty="0"/>
          </a:p>
          <a:p>
            <a:r>
              <a:rPr lang="de-DE" sz="1400" dirty="0" err="1"/>
              <a:t>If</a:t>
            </a:r>
            <a:r>
              <a:rPr lang="de-DE" sz="1400" dirty="0"/>
              <a:t> </a:t>
            </a:r>
            <a:r>
              <a:rPr lang="de-DE" sz="1400" dirty="0" err="1"/>
              <a:t>requested</a:t>
            </a:r>
            <a:r>
              <a:rPr lang="de-DE" sz="1400" dirty="0"/>
              <a:t>, </a:t>
            </a:r>
            <a:r>
              <a:rPr lang="de-DE" sz="1400" dirty="0" err="1"/>
              <a:t>enter</a:t>
            </a:r>
            <a:r>
              <a:rPr lang="de-DE" sz="1400" dirty="0"/>
              <a:t> </a:t>
            </a:r>
            <a:r>
              <a:rPr lang="de-DE" sz="1400" dirty="0" err="1"/>
              <a:t>your</a:t>
            </a:r>
            <a:r>
              <a:rPr lang="de-DE" sz="1400" dirty="0"/>
              <a:t> </a:t>
            </a:r>
            <a:r>
              <a:rPr lang="de-DE" sz="1400" dirty="0" err="1"/>
              <a:t>name</a:t>
            </a:r>
            <a:r>
              <a:rPr lang="de-DE" sz="1400" dirty="0"/>
              <a:t> </a:t>
            </a:r>
            <a:r>
              <a:rPr lang="de-DE" sz="1400" dirty="0" err="1"/>
              <a:t>and</a:t>
            </a:r>
            <a:r>
              <a:rPr lang="de-DE" sz="1400" dirty="0"/>
              <a:t> email </a:t>
            </a:r>
            <a:r>
              <a:rPr lang="de-DE" sz="1400" dirty="0" err="1"/>
              <a:t>address</a:t>
            </a:r>
            <a:endParaRPr lang="de-DE" sz="1400" dirty="0"/>
          </a:p>
          <a:p>
            <a:r>
              <a:rPr lang="de-DE" sz="1400" dirty="0" err="1"/>
              <a:t>If</a:t>
            </a:r>
            <a:r>
              <a:rPr lang="de-DE" sz="1400" dirty="0"/>
              <a:t> a </a:t>
            </a:r>
            <a:r>
              <a:rPr lang="de-DE" sz="1400" dirty="0" err="1"/>
              <a:t>password</a:t>
            </a:r>
            <a:r>
              <a:rPr lang="de-DE" sz="1400" dirty="0"/>
              <a:t> </a:t>
            </a:r>
            <a:r>
              <a:rPr lang="de-DE" sz="1400" dirty="0" err="1"/>
              <a:t>is</a:t>
            </a:r>
            <a:r>
              <a:rPr lang="de-DE" sz="1400" dirty="0"/>
              <a:t> </a:t>
            </a:r>
            <a:r>
              <a:rPr lang="de-DE" sz="1400" dirty="0" err="1"/>
              <a:t>required</a:t>
            </a:r>
            <a:r>
              <a:rPr lang="de-DE" sz="1400" dirty="0"/>
              <a:t>, </a:t>
            </a:r>
            <a:r>
              <a:rPr lang="de-DE" sz="1400" dirty="0" err="1"/>
              <a:t>enter</a:t>
            </a:r>
            <a:r>
              <a:rPr lang="de-DE" sz="1400" dirty="0"/>
              <a:t> </a:t>
            </a:r>
            <a:r>
              <a:rPr lang="de-DE" sz="1400" dirty="0" err="1"/>
              <a:t>the</a:t>
            </a:r>
            <a:r>
              <a:rPr lang="de-DE" sz="1400" dirty="0"/>
              <a:t> </a:t>
            </a:r>
            <a:r>
              <a:rPr lang="de-DE" sz="1400" dirty="0" err="1"/>
              <a:t>meeting</a:t>
            </a:r>
            <a:r>
              <a:rPr lang="de-DE" sz="1400" dirty="0"/>
              <a:t> </a:t>
            </a:r>
            <a:r>
              <a:rPr lang="de-DE" sz="1400" dirty="0" err="1"/>
              <a:t>password</a:t>
            </a:r>
            <a:r>
              <a:rPr lang="de-DE" sz="1400" dirty="0"/>
              <a:t>: SWe3zBjvg83</a:t>
            </a:r>
          </a:p>
          <a:p>
            <a:endParaRPr lang="de-DE" sz="1400" dirty="0"/>
          </a:p>
          <a:p>
            <a:r>
              <a:rPr lang="de-DE" sz="1400" dirty="0" err="1"/>
              <a:t>Please</a:t>
            </a:r>
            <a:r>
              <a:rPr lang="de-DE" sz="1400" dirty="0"/>
              <a:t> check </a:t>
            </a:r>
            <a:r>
              <a:rPr lang="de-DE" sz="1400" dirty="0" err="1"/>
              <a:t>the</a:t>
            </a:r>
            <a:r>
              <a:rPr lang="de-DE" sz="1400" dirty="0"/>
              <a:t> IEEE </a:t>
            </a:r>
            <a:r>
              <a:rPr lang="de-DE" sz="1400" dirty="0" err="1"/>
              <a:t>calendar</a:t>
            </a:r>
            <a:r>
              <a:rPr lang="de-DE" sz="1400" dirty="0"/>
              <a:t> </a:t>
            </a:r>
            <a:r>
              <a:rPr lang="de-DE" sz="1400" dirty="0" err="1"/>
              <a:t>for</a:t>
            </a:r>
            <a:r>
              <a:rPr lang="de-DE" sz="1400" dirty="0"/>
              <a:t> additional </a:t>
            </a:r>
            <a:r>
              <a:rPr lang="de-DE" sz="1400" dirty="0" err="1"/>
              <a:t>dial</a:t>
            </a:r>
            <a:r>
              <a:rPr lang="de-DE" sz="1400" dirty="0"/>
              <a:t>-in </a:t>
            </a:r>
            <a:r>
              <a:rPr lang="de-DE" sz="1400" dirty="0" err="1"/>
              <a:t>information</a:t>
            </a:r>
            <a:endParaRPr lang="de-DE" sz="14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March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de-DE" sz="2000" dirty="0"/>
              <a:t>Submission </a:t>
            </a:r>
          </a:p>
          <a:p>
            <a:pPr lvl="1">
              <a:buFont typeface="Arial" panose="020B0604020202020204" pitchFamily="34" charset="0"/>
              <a:buChar char="•"/>
            </a:pPr>
            <a:r>
              <a:rPr lang="de-DE" sz="1600" strike="sngStrike" dirty="0"/>
              <a:t>H. Morioka:  11–20/0040 </a:t>
            </a:r>
            <a:r>
              <a:rPr lang="de-DE" sz="1600" strike="sngStrike" dirty="0" err="1"/>
              <a:t>Draft</a:t>
            </a:r>
            <a:r>
              <a:rPr lang="de-DE" sz="1600" strike="sngStrike" dirty="0"/>
              <a:t> Text </a:t>
            </a:r>
            <a:r>
              <a:rPr lang="de-DE" sz="1600" strike="sngStrike" dirty="0" err="1"/>
              <a:t>for</a:t>
            </a:r>
            <a:r>
              <a:rPr lang="de-DE" sz="1600" strike="sngStrike" dirty="0"/>
              <a:t> 12.15 Security</a:t>
            </a:r>
          </a:p>
          <a:p>
            <a:pPr lvl="1">
              <a:buFont typeface="Arial" panose="020B0604020202020204" pitchFamily="34" charset="0"/>
              <a:buChar char="•"/>
            </a:pPr>
            <a:r>
              <a:rPr lang="de-DE" sz="1600" dirty="0"/>
              <a:t>H. Morioka: </a:t>
            </a:r>
            <a:r>
              <a:rPr lang="en-GB" dirty="0"/>
              <a:t>11-20/471</a:t>
            </a:r>
            <a:endParaRPr lang="de-DE" sz="1600" dirty="0"/>
          </a:p>
          <a:p>
            <a:pPr>
              <a:buFont typeface="Arial" panose="020B0604020202020204" pitchFamily="34" charset="0"/>
              <a:buChar char="•"/>
            </a:pPr>
            <a:r>
              <a:rPr lang="en-US" sz="2000" dirty="0"/>
              <a:t>AOB</a:t>
            </a:r>
            <a:endParaRPr lang="en-US" dirty="0"/>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March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55</TotalTime>
  <Words>1259</Words>
  <Application>Microsoft Macintosh PowerPoint</Application>
  <PresentationFormat>On-screen Show (4:3)</PresentationFormat>
  <Paragraphs>154</Paragraphs>
  <Slides>18</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Arial Unicode MS</vt:lpstr>
      <vt:lpstr>MS Gothic</vt:lpstr>
      <vt:lpstr>Arial</vt:lpstr>
      <vt:lpstr>Calibri</vt:lpstr>
      <vt:lpstr>Monotype Sorts</vt:lpstr>
      <vt:lpstr>Times New Roman</vt:lpstr>
      <vt:lpstr>802-11-BCS-Chair-Slides-Template</vt:lpstr>
      <vt:lpstr>Document</vt:lpstr>
      <vt:lpstr>Agenda TGbc Telco March 17,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Marc Emmelmann</cp:lastModifiedBy>
  <cp:revision>43</cp:revision>
  <cp:lastPrinted>1601-01-01T00:00:00Z</cp:lastPrinted>
  <dcterms:created xsi:type="dcterms:W3CDTF">2020-02-25T15:01:23Z</dcterms:created>
  <dcterms:modified xsi:type="dcterms:W3CDTF">2020-03-17T14:43:05Z</dcterms:modified>
  <cp:category/>
</cp:coreProperties>
</file>