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08" r:id="rId3"/>
    <p:sldId id="303" r:id="rId4"/>
    <p:sldId id="321" r:id="rId5"/>
    <p:sldId id="300" r:id="rId6"/>
    <p:sldId id="331" r:id="rId7"/>
    <p:sldId id="330" r:id="rId8"/>
    <p:sldId id="312" r:id="rId9"/>
    <p:sldId id="315" r:id="rId10"/>
    <p:sldId id="313" r:id="rId11"/>
    <p:sldId id="294" r:id="rId12"/>
    <p:sldId id="296" r:id="rId13"/>
    <p:sldId id="304" r:id="rId14"/>
    <p:sldId id="333" r:id="rId15"/>
    <p:sldId id="305" r:id="rId16"/>
    <p:sldId id="31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4" d="100"/>
          <a:sy n="6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080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4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8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68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802.11-20/0483r00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051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March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PPDUs Transmitted to Multiple STAs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2020-03-15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72144"/>
              </p:ext>
            </p:extLst>
          </p:nvPr>
        </p:nvGraphicFramePr>
        <p:xfrm>
          <a:off x="955675" y="2879725"/>
          <a:ext cx="7431088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0" name="Document" r:id="rId4" imgW="8305086" imgH="2825233" progId="Word.Document.8">
                  <p:embed/>
                </p:oleObj>
              </mc:Choice>
              <mc:Fallback>
                <p:oleObj name="Document" r:id="rId4" imgW="8305086" imgH="2825233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79725"/>
                        <a:ext cx="7431088" cy="2511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1"/>
            <a:ext cx="8229600" cy="2514600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There were some claims regarding the requirement for reception over 160MHz, mostly saying that it would significantly increase the power consumption.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 specifically, there were concerns that a STA Rx would have to operate digitally over 160MHz to decode EHT-SIG (and all preceding fields as well) only to realize that in most cases the PPDU is destined to different STAs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After thoroughly reviewing this issue we came to the conclusion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that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increase of power consumption is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negligible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Power-Save mechanism (see appendix for further explanation) ensures that a STA opens its digital reception circuits to 160MHz (or any other BW)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when a PPDU of such BW may be transmitted to it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otherwise it operates either in sleep mode or in 20MHz (the primary channel) – similar to how it is done in 802.11ax.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a STA shall not process any PPDU with BW&gt;20MHz unless it has received a specific indication from the AP that the following PPDUs include payload destined to it using a higher BW</a:t>
            </a: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160MHz Rx Implications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89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Conclusions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458200" cy="51332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introduced a puncturing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method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802.11be that is based on 802.11ax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2 main motivations: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some restrictions in 802.11ax that limit the channel BW utilization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</a:t>
            </a: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BW&gt;160MHz</a:t>
            </a:r>
            <a:endParaRPr lang="en-US" sz="16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suggested the following modifications for signaling puncturing to PPDUs transmitted to MU: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Using 4 bits BW field with no explicit signaling about 240MHz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Using 5 </a:t>
            </a: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bits BW field with </a:t>
            </a: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explicit signaling </a:t>
            </a: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about </a:t>
            </a: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240MHz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support to ‘1001’ puncture structure</a:t>
            </a:r>
            <a:endParaRPr lang="en-US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additional overhead in U-SIG is minimal: only 1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(or 2)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additional bit respective to 802.11ax, which yields significant gain in channel utilization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</a:t>
            </a: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additional </a:t>
            </a: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overhead is anyway required in order to support BW&gt;160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you agree that for PPDUs transmitted to </a:t>
            </a:r>
            <a:r>
              <a:rPr lang="en-US" dirty="0" smtClean="0"/>
              <a:t>multiple STAs at </a:t>
            </a:r>
            <a:r>
              <a:rPr lang="en-US" dirty="0" smtClean="0"/>
              <a:t>BW&gt;80MHz: when one content channel in P80 is punctured the other 80MHz segments may be allowed to be used</a:t>
            </a:r>
          </a:p>
          <a:p>
            <a:pPr lvl="1"/>
            <a:r>
              <a:rPr lang="en-US" dirty="0" smtClean="0"/>
              <a:t>This is </a:t>
            </a:r>
            <a:r>
              <a:rPr lang="en-US" dirty="0" smtClean="0"/>
              <a:t>not </a:t>
            </a:r>
            <a:r>
              <a:rPr lang="en-US" dirty="0" smtClean="0"/>
              <a:t>defined in 802.11ax therefore the BW drops to 20MHz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U-SIG may include puncturing signaling/info about S80 in addition to P80?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Note: In 802.11ax puncturing signaling/info exists about P80 only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STAs that shall support this will be able to process and decode the received PPDU preamble over 160MHz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you agree to support preamble puncture structure ‘1001’ for PPDUs transmitted to multi STAs?</a:t>
            </a:r>
          </a:p>
          <a:p>
            <a:pPr lvl="1"/>
            <a:r>
              <a:rPr lang="en-US" dirty="0" smtClean="0"/>
              <a:t>In such case, BW&gt;=80MHz shall be supported</a:t>
            </a:r>
          </a:p>
          <a:p>
            <a:pPr lvl="1"/>
            <a:r>
              <a:rPr lang="en-US" dirty="0" smtClean="0"/>
              <a:t>This is not supported in 802.11ax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458200" cy="441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altLang="ko-KR" dirty="0" smtClean="0"/>
              <a:t>How Power save works?</a:t>
            </a:r>
          </a:p>
          <a:p>
            <a:r>
              <a:rPr lang="en-US" dirty="0"/>
              <a:t>Power-management schemes </a:t>
            </a:r>
            <a:r>
              <a:rPr lang="en-US" dirty="0" smtClean="0"/>
              <a:t>places </a:t>
            </a:r>
            <a:r>
              <a:rPr lang="en-US" dirty="0"/>
              <a:t>a client in sleep mode when no activity occurs</a:t>
            </a:r>
          </a:p>
          <a:p>
            <a:r>
              <a:rPr lang="en-US" dirty="0"/>
              <a:t>The PS mode includes the following steps:</a:t>
            </a:r>
          </a:p>
          <a:p>
            <a:pPr lvl="1"/>
            <a:r>
              <a:rPr lang="en-US" sz="1800" dirty="0"/>
              <a:t>Before a STA goes into the doze state, it request PS from the AP by sending a frame (usually NDP)</a:t>
            </a:r>
          </a:p>
          <a:p>
            <a:pPr lvl="1"/>
            <a:r>
              <a:rPr lang="en-US" sz="1800" dirty="0"/>
              <a:t>Once STA indicate PS, the AP </a:t>
            </a:r>
            <a:r>
              <a:rPr lang="en-US" sz="1800" dirty="0" smtClean="0"/>
              <a:t>buffers </a:t>
            </a:r>
            <a:r>
              <a:rPr lang="en-US" sz="1800" dirty="0"/>
              <a:t>all frames destined to the station </a:t>
            </a:r>
            <a:endParaRPr lang="en-US" sz="1800" dirty="0" smtClean="0"/>
          </a:p>
          <a:p>
            <a:pPr lvl="1"/>
            <a:r>
              <a:rPr lang="en-US" sz="1800" dirty="0" smtClean="0"/>
              <a:t>When </a:t>
            </a:r>
            <a:r>
              <a:rPr lang="en-US" sz="1800" dirty="0"/>
              <a:t>the STA change to awake state, it sends a frame to the AP to indicate it is active </a:t>
            </a:r>
            <a:r>
              <a:rPr lang="en-US" sz="1800" dirty="0" smtClean="0"/>
              <a:t>and ready to receive DL frames</a:t>
            </a:r>
          </a:p>
          <a:p>
            <a:pPr lvl="1"/>
            <a:r>
              <a:rPr lang="en-US" sz="1800" dirty="0" smtClean="0"/>
              <a:t>Prior to sending data to the STA, the AP sends a management frame over the primary 20MHz (e.g. RTS) to the STA indicating (among other) the BW that will be used for further data transmission</a:t>
            </a:r>
          </a:p>
          <a:p>
            <a:pPr lvl="1"/>
            <a:r>
              <a:rPr lang="en-US" sz="1800" dirty="0" smtClean="0"/>
              <a:t>Only at this point, the STA changes its reception BW to the required one (e.g. 160MHz)</a:t>
            </a:r>
            <a:endParaRPr lang="en-US" sz="1800" dirty="0"/>
          </a:p>
          <a:p>
            <a:pPr lvl="1"/>
            <a:r>
              <a:rPr lang="en-US" sz="1800" dirty="0"/>
              <a:t>When AP has finished sending data to the STA, the STA </a:t>
            </a:r>
            <a:r>
              <a:rPr lang="en-US" sz="1800" dirty="0" smtClean="0"/>
              <a:t>returns </a:t>
            </a:r>
            <a:r>
              <a:rPr lang="en-US" sz="1800" dirty="0"/>
              <a:t>to doze state</a:t>
            </a:r>
          </a:p>
          <a:p>
            <a:pPr marL="0" indent="0">
              <a:buNone/>
            </a:pP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1626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0560" y="1676400"/>
            <a:ext cx="7000240" cy="3886200"/>
          </a:xfrm>
          <a:noFill/>
          <a:ln/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Recap</a:t>
            </a:r>
            <a:endParaRPr lang="en-US" altLang="zh-CN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 utilization improvement</a:t>
            </a: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Suggested options</a:t>
            </a: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Conclusions</a:t>
            </a: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SPs</a:t>
            </a: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248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3352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Reminder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802.11ax puncturing: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indication exists for P80 only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within P80 only the 40MHz BW corresponding to the content-channel that includes P20 is available, the BW is reduced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276600"/>
            <a:ext cx="650203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828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Moreover,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referring to the figure below and assuming PPDU transmitted to multiple STAs: we see that in scenario 1 40MHz in P80 are available and at the same time any non-punctured 20MHz sub-channel in S80 may be used (BW field =‘111’)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However in the other scenarios although 40MHz (scenarios 2-3) or 20MHz (scenario 4) in P80 are available as well, S80 is not. 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other words: if we support scenario #1 below, why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won’t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support scenarios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2-4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well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927" y="3962400"/>
            <a:ext cx="6681873" cy="2286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8127" y="3974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932652" y="4583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2652" y="5117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7177" y="5726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182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831213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altLang="zh-CN" dirty="0"/>
              <a:t>Overcoming the above limitation </a:t>
            </a:r>
            <a:r>
              <a:rPr lang="en-US" altLang="zh-CN" dirty="0" smtClean="0"/>
              <a:t>yields </a:t>
            </a:r>
            <a:r>
              <a:rPr lang="en-US" altLang="zh-CN" dirty="0"/>
              <a:t>significant channel utilization </a:t>
            </a:r>
            <a:r>
              <a:rPr lang="en-US" altLang="zh-CN" dirty="0" smtClean="0"/>
              <a:t>improvement as shown in [1] and [2]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992764"/>
            <a:ext cx="3697178" cy="227202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448050" y="3821614"/>
            <a:ext cx="533399" cy="1455236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Content Placeholder 12"/>
          <p:cNvSpPr txBox="1">
            <a:spLocks/>
          </p:cNvSpPr>
          <p:nvPr/>
        </p:nvSpPr>
        <p:spPr bwMode="auto">
          <a:xfrm>
            <a:off x="906643" y="2577069"/>
            <a:ext cx="2133600" cy="37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Results</a:t>
            </a:r>
            <a:endParaRPr lang="en-US" altLang="zh-CN" sz="1400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ontent Placeholder 12"/>
          <p:cNvSpPr txBox="1">
            <a:spLocks/>
          </p:cNvSpPr>
          <p:nvPr/>
        </p:nvSpPr>
        <p:spPr bwMode="auto">
          <a:xfrm>
            <a:off x="498835" y="5322025"/>
            <a:ext cx="3482614" cy="5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 to </a:t>
            </a:r>
            <a:r>
              <a:rPr lang="en-US" altLang="zh-CN" sz="2400" b="1" u="sng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42% improvement </a:t>
            </a: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channel utilization for MU transmission</a:t>
            </a:r>
            <a:endParaRPr lang="en-US" altLang="zh-CN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195825"/>
            <a:ext cx="4665601" cy="3140654"/>
          </a:xfrm>
          <a:prstGeom prst="rect">
            <a:avLst/>
          </a:prstGeom>
        </p:spPr>
      </p:pic>
      <p:sp>
        <p:nvSpPr>
          <p:cNvPr id="12" name="标题 1"/>
          <p:cNvSpPr txBox="1">
            <a:spLocks/>
          </p:cNvSpPr>
          <p:nvPr/>
        </p:nvSpPr>
        <p:spPr bwMode="auto">
          <a:xfrm>
            <a:off x="685800" y="816429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sz="2800" kern="0" dirty="0" smtClean="0"/>
              <a:t>Recap: Channel Utilization Potential Gain</a:t>
            </a:r>
            <a:endParaRPr lang="zh-CN" altLang="en-US" sz="2800" kern="0" dirty="0"/>
          </a:p>
        </p:txBody>
      </p:sp>
      <p:sp>
        <p:nvSpPr>
          <p:cNvPr id="2" name="Rectangle 1"/>
          <p:cNvSpPr/>
          <p:nvPr/>
        </p:nvSpPr>
        <p:spPr>
          <a:xfrm>
            <a:off x="4699234" y="5439455"/>
            <a:ext cx="3758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simulation results show the BW utilization gain when allowing using BW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that is not allowed in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to puncturing restrictions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8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85800" y="642909"/>
            <a:ext cx="7772400" cy="533400"/>
          </a:xfrm>
        </p:spPr>
        <p:txBody>
          <a:bodyPr/>
          <a:lstStyle/>
          <a:p>
            <a:r>
              <a:rPr lang="en-US" sz="2800" dirty="0" smtClean="0"/>
              <a:t>Channel Utilization Improvement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2000" dirty="0" smtClean="0"/>
              <a:t>In order to improve the channel utilization we suggest the following modifications</a:t>
            </a:r>
          </a:p>
          <a:p>
            <a:pPr lvl="1"/>
            <a:r>
              <a:rPr lang="en-US" sz="1800" dirty="0" smtClean="0"/>
              <a:t>Add support to ‘1001’ puncture structure</a:t>
            </a:r>
          </a:p>
          <a:p>
            <a:pPr lvl="1"/>
            <a:r>
              <a:rPr lang="en-US" sz="1800" dirty="0" smtClean="0"/>
              <a:t>Expand the BW field size to accommodate entries to define and signal more puncturing structures </a:t>
            </a:r>
          </a:p>
          <a:p>
            <a:pPr lvl="1"/>
            <a:r>
              <a:rPr lang="en-US" sz="1800" dirty="0" smtClean="0"/>
              <a:t>Allow preamble reception and decoding over 160MHz</a:t>
            </a:r>
          </a:p>
          <a:p>
            <a:r>
              <a:rPr lang="en-US" sz="2000" dirty="0" smtClean="0"/>
              <a:t>We </a:t>
            </a:r>
            <a:r>
              <a:rPr lang="en-US" sz="2000" dirty="0" smtClean="0"/>
              <a:t>suggest 2 options </a:t>
            </a:r>
            <a:r>
              <a:rPr lang="en-US" sz="2000" dirty="0" smtClean="0"/>
              <a:t>to support the </a:t>
            </a:r>
            <a:r>
              <a:rPr lang="en-US" sz="2000" dirty="0" smtClean="0"/>
              <a:t>above, by maintaining the puncturing signaling principle of 802.11ax</a:t>
            </a:r>
            <a:endParaRPr lang="en-US" sz="2000" dirty="0" smtClean="0"/>
          </a:p>
          <a:p>
            <a:pPr lvl="1"/>
            <a:r>
              <a:rPr lang="en-US" dirty="0" smtClean="0"/>
              <a:t>Expand the BW field to 4 </a:t>
            </a:r>
            <a:r>
              <a:rPr lang="en-US" dirty="0" smtClean="0"/>
              <a:t>bits (respective to the 3 bits size used 802.11ax)</a:t>
            </a:r>
            <a:endParaRPr lang="en-US" dirty="0" smtClean="0"/>
          </a:p>
          <a:p>
            <a:pPr lvl="1"/>
            <a:r>
              <a:rPr lang="en-US" dirty="0"/>
              <a:t>Expand the BW field to </a:t>
            </a:r>
            <a:r>
              <a:rPr lang="en-US" dirty="0" smtClean="0"/>
              <a:t>5 </a:t>
            </a:r>
            <a:r>
              <a:rPr lang="en-US" dirty="0"/>
              <a:t>bits</a:t>
            </a:r>
          </a:p>
          <a:p>
            <a:r>
              <a:rPr lang="en-US" sz="2000" dirty="0" smtClean="0"/>
              <a:t>We assume that 2 content channels will be supported similarly to 802.11ax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5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‘1001’ structure occurs when the only available 20MHz sub-channel apart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P20 is </a:t>
            </a:r>
          </a:p>
          <a:p>
            <a:pPr marL="568325" lvl="2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Located in S40 and </a:t>
            </a:r>
          </a:p>
          <a:p>
            <a:pPr marL="568325" lvl="2" indent="-227013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corresponds to the CC that doesn’t correspond to P20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Although both CCs exist in P80, 802.11ax doesn’t support this structure, so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 the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 reduces to 20MHz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 field size in U-SIG is increased, we suggest to add support for this structure</a:t>
            </a:r>
          </a:p>
          <a:p>
            <a:pPr marL="227013" lvl="1" indent="-227013">
              <a:spcAft>
                <a:spcPts val="600"/>
              </a:spcAft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Support ‘1001’ structure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289984"/>
            <a:ext cx="5410200" cy="218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U-SIG is duplicated in all 20MHz channels (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similar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HE-SIG-A in 802.11ax), 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add puncturing indication about S80 (within P160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to it 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when the 2</a:t>
            </a:r>
            <a:r>
              <a:rPr lang="en-US" altLang="zh-CN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unavailable, the corresponding CC in S80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 be used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signaling the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allocation map in the 2</a:t>
            </a:r>
            <a:r>
              <a:rPr lang="en-US" altLang="zh-CN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will require reception over 160MHz instead of 80MHz as required in 802.11ax (when puncturing is supported)</a:t>
            </a:r>
          </a:p>
          <a:p>
            <a:pPr marL="227013" lvl="1" indent="-227013">
              <a:spcAft>
                <a:spcPts val="600"/>
              </a:spcAft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Unavailability of the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CC 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962400"/>
            <a:ext cx="6096528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sz="2800" dirty="0"/>
              <a:t>Puncturing Signaling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57200" y="1447800"/>
            <a:ext cx="76962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US" altLang="zh-CN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ption 1: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Expand the BW field to </a:t>
            </a:r>
            <a:r>
              <a:rPr lang="en-US" altLang="zh-C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 bits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the limitations exist in 802.11ax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BW of 320MHz with all puncturing structures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there is no signaling for BW=240MHz. Instead 240MHz may be implicitly defined by signaling BW=320MHz with indicating “Empty RU996” in EHT-SIG.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 2: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Expand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BW field to 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 bits </a:t>
            </a:r>
            <a:endParaRPr lang="en-US" altLang="zh-C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the limitations exist in 802.11ax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BW of 320MHz with all puncturing structures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Allow more entries to explicitly signal BW=240MHz with all possible puncturing structures</a:t>
            </a:r>
          </a:p>
        </p:txBody>
      </p:sp>
    </p:spTree>
    <p:extLst>
      <p:ext uri="{BB962C8B-B14F-4D97-AF65-F5344CB8AC3E}">
        <p14:creationId xmlns:p14="http://schemas.microsoft.com/office/powerpoint/2010/main" val="27683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178287</TotalTime>
  <Words>1332</Words>
  <Application>Microsoft Office PowerPoint</Application>
  <PresentationFormat>On-screen Show (4:3)</PresentationFormat>
  <Paragraphs>147</Paragraphs>
  <Slides>16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PPDUs Transmitted to Multiple STAs</vt:lpstr>
      <vt:lpstr>Outline</vt:lpstr>
      <vt:lpstr>Recap: Preamble Puncturing in 11ax</vt:lpstr>
      <vt:lpstr>Recap: Preamble Puncturing in 11ax</vt:lpstr>
      <vt:lpstr>PowerPoint Presentation</vt:lpstr>
      <vt:lpstr>Channel Utilization Improvement</vt:lpstr>
      <vt:lpstr>Support ‘1001’ structure</vt:lpstr>
      <vt:lpstr>Unavailability of the 2nd CC </vt:lpstr>
      <vt:lpstr>Puncturing Signaling</vt:lpstr>
      <vt:lpstr>160MHz Rx Implications</vt:lpstr>
      <vt:lpstr>Conclusions</vt:lpstr>
      <vt:lpstr>Straw Poll 1</vt:lpstr>
      <vt:lpstr>Straw Poll 2</vt:lpstr>
      <vt:lpstr>Straw Poll 3</vt:lpstr>
      <vt:lpstr>References</vt:lpstr>
      <vt:lpstr>Appendix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522</cp:revision>
  <cp:lastPrinted>1998-02-10T13:28:06Z</cp:lastPrinted>
  <dcterms:created xsi:type="dcterms:W3CDTF">2013-11-12T18:41:50Z</dcterms:created>
  <dcterms:modified xsi:type="dcterms:W3CDTF">2020-03-15T08:58:11Z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(3)Va3T5RGku3KifybB0YA+pe8xJ8w4PMekFs06MVA5IyS8UDV7D6qtAoaWBArxNG5IBI1nC2wN
WBTVRXnqRdVD9TZbbca4XGq1feTMra/KM5DvE2IeeoNM+Drq2srTwYLNzWHpJjV9DUpedW+d
93lg0CqH3OwWnOcDg7JtUebryl5ZWD6OpYywmjkK90MdYuhL/Od8DqjIEVJ/IckeqPi4dFB0
nXDufOiyLxc9CqRdCj</vt:lpwstr>
  </property>
  <property fmtid="{D5CDD505-2E9C-101B-9397-08002B2CF9AE}" pid="4" name="_2015_ms_pID_7253431">
    <vt:lpwstr>PnuAEduXBbgsxu4LoSKDP0+yGXF6xUhsBJHkoVmi9vgZFumSScpDmV
+O9fLd6R4sXgP584jR+osNb/eJoURo47ZRKk8Pf2JXgXUtqg6z5IAqLe5MuNvbFO52FRnLZj
OT/068Aj9wawTJFZkZM4bmpNj0hrPIh9xJp+bjOP8vZw/ZiX1M4uekl8z188GvnN7+NJpaTY
l6nmawnWFJ234/NNCwRSsX8HoviXazUzACeB</vt:lpwstr>
  </property>
  <property fmtid="{D5CDD505-2E9C-101B-9397-08002B2CF9AE}" pid="5" name="_2015_ms_pID_7253432">
    <vt:lpwstr>FA==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1583220727</vt:lpwstr>
  </property>
</Properties>
</file>