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7" r:id="rId3"/>
    <p:sldId id="276" r:id="rId4"/>
    <p:sldId id="278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Sigurd Schelstraete, Quantenna/ON Semiconductor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 Semiconductor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0480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029200" y="6475413"/>
            <a:ext cx="3513138" cy="230187"/>
          </a:xfrm>
        </p:spPr>
        <p:txBody>
          <a:bodyPr/>
          <a:lstStyle/>
          <a:p>
            <a:r>
              <a:rPr lang="it-IT" dirty="0"/>
              <a:t>Sigurd Schelstraete, Quantenna/ON Semiconductor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4096 QAM Straw Polls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66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36438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AECCEC-34EA-47EE-AC7F-A346F05585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2928196"/>
            <a:ext cx="8763000" cy="15906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2000-E178-49CF-B589-79EBCA07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329BA-61CA-44D1-B982-27C5E6D59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4096 QAM has been suggested for EHT early on in multiple submissions (see [1], [2])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 and discussion on required EVM were presented in [3], [4] and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Constellation mapping for 4096 QAM was presented in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4096 QAM was agreed to as feature for the first phase of 11be (R1)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Targeted for D1.0/D2.0 in Mid-2021 timeframe 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part of SFD yet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ACE71-2C7C-4002-A4BB-5FCDB32A08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F0B6C-B385-4AE8-83C5-707753195B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8BE2CF-0E38-405B-8CD9-885EB48DA6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6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C354-00C5-403D-9CDF-D0C48C25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B5F1-1FA9-4012-A9BC-212E4FC9C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the following to 11be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shall define 4096 QAM as one of the supported modulations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A5A65-DF37-4AA3-AEC7-B1F0376EC2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615C4-5A96-4A6E-AE93-C43ADB1E90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9A2053-4F36-4971-A749-98B3B4AEA5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2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C354-00C5-403D-9CDF-D0C48C25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9B5F1-1FA9-4012-A9BC-212E4FC9C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the following to 11be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constellation mapping for 4096 QAM shall be as given in IEEE 802.11-20/0111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 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A5A65-DF37-4AA3-AEC7-B1F0376EC2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615C4-5A96-4A6E-AE93-C43ADB1E90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Quantenna/ON Semiconductor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9A2053-4F36-4971-A749-98B3B4AEA5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3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57800" y="6475413"/>
            <a:ext cx="3284538" cy="153987"/>
          </a:xfrm>
        </p:spPr>
        <p:txBody>
          <a:bodyPr/>
          <a:lstStyle/>
          <a:p>
            <a:r>
              <a:rPr lang="it-IT" dirty="0"/>
              <a:t>Sigurd Schelstraete, Quantenna/ON Semiconductor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[1] Overview of PHY Features for EHT, </a:t>
            </a:r>
            <a:r>
              <a:rPr lang="en-US" altLang="ko-KR" sz="2000" dirty="0">
                <a:cs typeface="Arial" charset="0"/>
              </a:rPr>
              <a:t>IEEE 802.11-18/1967r0</a:t>
            </a:r>
            <a:r>
              <a:rPr lang="en-US" sz="2000" dirty="0"/>
              <a:t> </a:t>
            </a:r>
          </a:p>
          <a:p>
            <a:r>
              <a:rPr lang="en-US" sz="2000" dirty="0"/>
              <a:t>[2] Discussions on the PHY </a:t>
            </a:r>
            <a:r>
              <a:rPr lang="en-US" altLang="zh-CN" sz="2000" dirty="0"/>
              <a:t>features </a:t>
            </a:r>
            <a:r>
              <a:rPr lang="en-US" sz="2000" dirty="0"/>
              <a:t>for EHT, IEEE </a:t>
            </a:r>
            <a:r>
              <a:rPr lang="en-US" sz="2000" kern="1200" dirty="0">
                <a:solidFill>
                  <a:schemeClr val="tx1"/>
                </a:solidFill>
                <a:latin typeface="Times New Roman" pitchFamily="18" charset="0"/>
              </a:rPr>
              <a:t>802.11-1</a:t>
            </a:r>
            <a:r>
              <a:rPr lang="en-US" altLang="zh-CN" sz="2000" kern="1200" dirty="0">
                <a:solidFill>
                  <a:schemeClr val="tx1"/>
                </a:solidFill>
                <a:latin typeface="Times New Roman" pitchFamily="18" charset="0"/>
              </a:rPr>
              <a:t>8/1461</a:t>
            </a:r>
            <a:r>
              <a:rPr lang="en-US" sz="2000" kern="1200" dirty="0">
                <a:solidFill>
                  <a:schemeClr val="tx1"/>
                </a:solidFill>
                <a:latin typeface="Times New Roman" pitchFamily="18" charset="0"/>
              </a:rPr>
              <a:t>r1</a:t>
            </a:r>
          </a:p>
          <a:p>
            <a:r>
              <a:rPr lang="en-US" sz="2000" dirty="0"/>
              <a:t>[3] Feasibility of 4096QAM, IEEE 802.11-19/0637</a:t>
            </a:r>
          </a:p>
          <a:p>
            <a:r>
              <a:rPr lang="en-US" sz="2000" dirty="0"/>
              <a:t>[4] Performance and EVM Evaluation on 4096-QAM in 11be, IEEE 802.11-20/0072</a:t>
            </a:r>
          </a:p>
          <a:p>
            <a:r>
              <a:rPr lang="en-US" sz="2000" dirty="0"/>
              <a:t>[5] Simulation Results of 4K QAM, IEEE 802.11-20/0076</a:t>
            </a:r>
          </a:p>
          <a:p>
            <a:r>
              <a:rPr lang="en-US" sz="2000" dirty="0"/>
              <a:t>[6] 4096 QAM definition, IEEE 802.11-20/0111</a:t>
            </a:r>
          </a:p>
          <a:p>
            <a:r>
              <a:rPr lang="en-US" sz="2000" dirty="0"/>
              <a:t>[7] Adopting a release framework to meet timeline, IEEE 802.11-19/2153r4</a:t>
            </a:r>
          </a:p>
          <a:p>
            <a:pPr marL="57150" indent="0"/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5862</TotalTime>
  <Words>322</Words>
  <Application>Microsoft Office PowerPoint</Application>
  <PresentationFormat>On-screen Show (4:3)</PresentationFormat>
  <Paragraphs>51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4096 QAM Straw Polls</vt:lpstr>
      <vt:lpstr>Discussion </vt:lpstr>
      <vt:lpstr>Straw Poll 1</vt:lpstr>
      <vt:lpstr>Straw Poll 2</vt:lpstr>
      <vt:lpstr>References</vt:lpstr>
    </vt:vector>
  </TitlesOfParts>
  <Company>Quantenna/ON Semiconductor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42</cp:revision>
  <cp:lastPrinted>1601-01-01T00:00:00Z</cp:lastPrinted>
  <dcterms:created xsi:type="dcterms:W3CDTF">2020-02-04T22:09:29Z</dcterms:created>
  <dcterms:modified xsi:type="dcterms:W3CDTF">2020-03-15T00:48:07Z</dcterms:modified>
</cp:coreProperties>
</file>