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70" r:id="rId5"/>
    <p:sldId id="276" r:id="rId6"/>
    <p:sldId id="400" r:id="rId7"/>
    <p:sldId id="401" r:id="rId8"/>
    <p:sldId id="402" r:id="rId9"/>
    <p:sldId id="404" r:id="rId10"/>
    <p:sldId id="396" r:id="rId11"/>
    <p:sldId id="398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46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261847-D5CE-446A-BBF1-124F509BBC4C}" v="7" dt="2020-03-15T04:10:20.5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6357" autoAdjust="0"/>
  </p:normalViewPr>
  <p:slideViewPr>
    <p:cSldViewPr>
      <p:cViewPr varScale="1">
        <p:scale>
          <a:sx n="76" d="100"/>
          <a:sy n="76" d="100"/>
        </p:scale>
        <p:origin x="1770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36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802.11-20/0466r1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March. 2020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Li-Hsiang Sun(InterDigital)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47528" y="685800"/>
            <a:ext cx="914501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HARQ feedback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582906"/>
              </p:ext>
            </p:extLst>
          </p:nvPr>
        </p:nvGraphicFramePr>
        <p:xfrm>
          <a:off x="2209800" y="3462338"/>
          <a:ext cx="9232900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4" imgW="8391313" imgH="2742446" progId="Word.Document.8">
                  <p:embed/>
                </p:oleObj>
              </mc:Choice>
              <mc:Fallback>
                <p:oleObj name="Document" r:id="rId4" imgW="8391313" imgH="2742446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462338"/>
                        <a:ext cx="9232900" cy="3009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87702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7645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Introduction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911424" y="1412776"/>
            <a:ext cx="10513168" cy="4515769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has been shown in [10] that HARQ IR achieves 2~3.5dB gain, HARQ CC achieves ~1dB gain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many contributions proposed different types of HARQ feedback based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MPDU [1,2,3]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CW [2,3,4,5]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MPDU+CW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several contributions discussing the required LLR buffer size at the receiver [6,7]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submission discusses the additional info which may be needed in the HARQ feedback independent of types above </a:t>
            </a:r>
          </a:p>
          <a:p>
            <a:pPr marL="0" indent="0"/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052603-112B-4DC8-A0B9-B704FE9B3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744" y="3789040"/>
            <a:ext cx="3845741" cy="38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FD4B596-5CE5-4FAB-8562-9F61BA608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buffer size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A9FD608-2D11-46BB-BE27-48BA8D5BE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44827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Analysis were provided in [6,7] for LLR memory size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Analysis in [6] was based on all CWs in error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Analysis in [7] was based on an average number of CWs in error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Memory is also required for storing partially decoded MPDUs, i.e. not all successful decoded CWs free up the occupied buffer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It is possible that number of HARQ units in an AMPDU is more than available HARQ buffers at the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does the originator know how it should perform a HARQ retransmission?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recipient did not store the LLRs, the originator should not perform a HARQ retransmission which is not self-decodable. e.g. IR, Punctured CC retransmissions [8,9]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 does the originator know that the LLRs for a particular HARQ unit are buffered?</a:t>
            </a:r>
          </a:p>
          <a:p>
            <a:pPr marL="0" indent="0"/>
            <a:r>
              <a:rPr lang="en-US" dirty="0"/>
              <a:t>  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A06CCC-1FEC-474A-AE27-7FBB1EC69A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4823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0463D-65C4-4F80-9D74-9AB7B8635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77012"/>
            <a:ext cx="10361084" cy="1065213"/>
          </a:xfrm>
        </p:spPr>
        <p:txBody>
          <a:bodyPr/>
          <a:lstStyle/>
          <a:p>
            <a:r>
              <a:rPr lang="en-US" dirty="0"/>
              <a:t>Possible ways to determine whether HARQ Unit LLRs are buffered</a:t>
            </a:r>
            <a:br>
              <a:rPr lang="en-US" dirty="0"/>
            </a:br>
            <a:endParaRPr lang="en-US"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DFD9-E2DF-4D44-B1E9-6D34CDB51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6"/>
            <a:ext cx="10361084" cy="51845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a recipient capability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originator based on a negotiated HARQ buffer size and the HARQ feedback to derive whether the soft bits of a failed HARQ unit are stored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may be difficulties for the originator to conclude whether a particular failed HARQ unit is buffered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There could be more failed HARQ units than the available HARQ buffer in a given transmission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a signaling in a HARQ feedback from the recipient 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soft bits or the soft output of the decoder may reflect different reliabilities of different HARQ units</a:t>
            </a:r>
            <a:endParaRPr lang="en-US" sz="6000" dirty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HARQ units experiencing collision may be less reliable than those without collision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If feedback-based rate adaptation [9] is used, the stored HARQ units should have short term SINR consistent with the feedback (for determining the desired amount/modulation of the retransmission).  </a:t>
            </a:r>
            <a:endParaRPr lang="en-US" sz="18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A2CE1A-B504-4A05-9AA6-7C49214397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30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E08C-5C81-4486-98DF-582659E65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LLRs (not) buffered for a HARQ unit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58F10-4808-4806-A2EE-CFA93B781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1751014"/>
            <a:ext cx="106571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CW based HARQ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HARQ unit feedback may have three states:</a:t>
            </a:r>
          </a:p>
          <a:p>
            <a:pPr marL="914400" lvl="2" indent="0"/>
            <a:r>
              <a:rPr lang="en-US" sz="2000" dirty="0"/>
              <a:t>	{Success (ACK), Failure(NACK), </a:t>
            </a:r>
            <a:r>
              <a:rPr lang="en-US" sz="2000" dirty="0" err="1"/>
              <a:t>Not_Buffered</a:t>
            </a:r>
            <a:r>
              <a:rPr lang="en-US" sz="2000" dirty="0"/>
              <a:t>}</a:t>
            </a:r>
            <a:endParaRPr lang="en-US" sz="2000" dirty="0">
              <a:cs typeface="Times New Roman"/>
            </a:endParaRP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MPDU or MPDU+CW based feedback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Adding fields to identify HARQ units not buffered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The HARQ units not signaled in the HARQ bitmap are implicitly identified as not buffered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/>
              <a:t>Only those units identified as “NACK” in the bitmap requires HARQ retransmission.</a:t>
            </a:r>
            <a:endParaRPr lang="en-US" dirty="0"/>
          </a:p>
          <a:p>
            <a:pPr marL="0" indent="0"/>
            <a:endParaRPr lang="en-US" dirty="0"/>
          </a:p>
          <a:p>
            <a:pPr marL="1371600" lvl="3" indent="0"/>
            <a:r>
              <a:rPr lang="en-US" dirty="0"/>
              <a:t>     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446A99-C5C1-4490-8170-6FFEE1E888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139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FA53E-2B57-42D0-B221-4A0DB8EAB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1DA958-F68B-431E-AF02-47F8358B3F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59E6AE-AF7C-4BC8-810A-5CC00C283F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1670553"/>
            <a:ext cx="9549942" cy="3228863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062C961-F46A-47D6-9448-D542038F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5880" y="3573015"/>
            <a:ext cx="6259604" cy="2521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Based on the BA bitmap the originator knows CW4,5,8,10,11… are not decoded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Based on the HARQ bitmap, the originator knows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CW4,8 require </a:t>
            </a:r>
            <a:r>
              <a:rPr lang="en-US" sz="1600" dirty="0"/>
              <a:t>HARQ retransmissions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CW10 requires HARQ retransmission if it contains 1 or more complete MPDUs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MPDUs contained in CW11 and after require ARQ retransmission</a:t>
            </a:r>
          </a:p>
        </p:txBody>
      </p:sp>
    </p:spTree>
    <p:extLst>
      <p:ext uri="{BB962C8B-B14F-4D97-AF65-F5344CB8AC3E}">
        <p14:creationId xmlns:p14="http://schemas.microsoft.com/office/powerpoint/2010/main" val="4128573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69C3-CAB4-409E-86C2-6B0897854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B34E0-C3B4-44C2-80D0-0E70FBDB9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1019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Optional extra signaling may be needed to identify the unsuccessful HARQ units which are not buffered by the recipient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LLR buffer is depleted, the signaling could change the retransmission from HARQ to ARQ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6F5CC-A685-4862-BBF5-B0184A2D69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587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69C3-CAB4-409E-86C2-6B0897854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B34E0-C3B4-44C2-80D0-0E70FBDB9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96855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IEEE 802.11-19/1098r1, “</a:t>
            </a:r>
            <a:r>
              <a:rPr lang="en-US" altLang="zh-CN" dirty="0">
                <a:solidFill>
                  <a:schemeClr val="tx1"/>
                </a:solidFill>
              </a:rPr>
              <a:t>Acknowledgement for </a:t>
            </a:r>
            <a:r>
              <a:rPr lang="en-US" dirty="0">
                <a:solidFill>
                  <a:schemeClr val="tx1"/>
                </a:solidFill>
              </a:rPr>
              <a:t>HARQ </a:t>
            </a:r>
            <a:r>
              <a:rPr lang="en-US" altLang="zh-CN" dirty="0">
                <a:solidFill>
                  <a:schemeClr val="tx1"/>
                </a:solidFill>
              </a:rPr>
              <a:t>Transmission</a:t>
            </a:r>
            <a:r>
              <a:rPr lang="en-US" dirty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802.11-19/1172r1, “Discussion on HARQ”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802.11-19/1131, “</a:t>
            </a:r>
            <a:r>
              <a:rPr lang="en-GB" dirty="0"/>
              <a:t>Consideration on HARQ Unit</a:t>
            </a:r>
            <a:r>
              <a:rPr lang="en-US" dirty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802.11-19/1589, “What Should be the HARQ Unit and Why?”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802.11-19/0873r1, “HARQ Framing”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802.11-19/1080, “</a:t>
            </a:r>
            <a:r>
              <a:rPr lang="en-GB" dirty="0">
                <a:cs typeface="Calibri" panose="020F0502020204030204" pitchFamily="34" charset="0"/>
              </a:rPr>
              <a:t>HARQ Complexity</a:t>
            </a:r>
            <a:r>
              <a:rPr lang="en-US" dirty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802.11-19/1923, “</a:t>
            </a:r>
            <a:r>
              <a:rPr lang="en-US" dirty="0">
                <a:solidFill>
                  <a:schemeClr val="tx1"/>
                </a:solidFill>
              </a:rPr>
              <a:t>Revisiting HARQ Complexity</a:t>
            </a:r>
            <a:r>
              <a:rPr lang="en-US" dirty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802.11-19/0792r2, “</a:t>
            </a:r>
            <a:r>
              <a:rPr lang="en-GB" dirty="0"/>
              <a:t>Comparisons of HARQ transmission schemes for 11be”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802.11-19/1078, “</a:t>
            </a:r>
            <a:r>
              <a:rPr lang="en-GB" dirty="0">
                <a:cs typeface="Calibri" panose="020F0502020204030204" pitchFamily="34" charset="0"/>
              </a:rPr>
              <a:t>HARQ Simulation Results</a:t>
            </a:r>
            <a:r>
              <a:rPr lang="en-US" dirty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 802.11-19/0798, “HARQ Simulation Results”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6F5CC-A685-4862-BBF5-B0184A2D69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749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9" ma:contentTypeDescription="Create a new document." ma:contentTypeScope="" ma:versionID="b3d4fff64081d2e48f7631b6ac2818f8">
  <xsd:schema xmlns:xsd="http://www.w3.org/2001/XMLSchema" xmlns:xs="http://www.w3.org/2001/XMLSchema" xmlns:p="http://schemas.microsoft.com/office/2006/metadata/properties" xmlns:ns2="5a888943-97ca-4c93-b605-714bb5e9e285" targetNamespace="http://schemas.microsoft.com/office/2006/metadata/properties" ma:root="true" ma:fieldsID="56575bd0c3f563c91a6144c3e25b6f51" ns2:_="">
    <xsd:import namespace="5a888943-97ca-4c93-b605-714bb5e9e2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FE3E5F-3510-4FDC-A1CC-A5AD923669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BA121E-A18F-4F42-B470-11E6B77140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D1CAC4-739F-4E97-B1D0-76F58B96E323}">
  <ds:schemaRefs>
    <ds:schemaRef ds:uri="http://purl.org/dc/elements/1.1/"/>
    <ds:schemaRef ds:uri="http://schemas.microsoft.com/office/2006/metadata/properties"/>
    <ds:schemaRef ds:uri="5a888943-97ca-4c93-b605-714bb5e9e285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565</Words>
  <Application>Microsoft Office PowerPoint</Application>
  <PresentationFormat>Widescreen</PresentationFormat>
  <Paragraphs>80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HARQ feedback </vt:lpstr>
      <vt:lpstr>PowerPoint Presentation</vt:lpstr>
      <vt:lpstr>HARQ buffer size</vt:lpstr>
      <vt:lpstr>Possible ways to determine whether HARQ Unit LLRs are buffered </vt:lpstr>
      <vt:lpstr>Signaling LLRs (not) buffered for a HARQ unit</vt:lpstr>
      <vt:lpstr>An Example</vt:lpstr>
      <vt:lpstr>Conclusion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feedback</dc:title>
  <dc:creator/>
  <cp:lastModifiedBy/>
  <cp:revision>61</cp:revision>
  <dcterms:created xsi:type="dcterms:W3CDTF">2019-03-11T16:38:51Z</dcterms:created>
  <dcterms:modified xsi:type="dcterms:W3CDTF">2020-03-18T01:30:02Z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