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926" r:id="rId3"/>
    <p:sldId id="1071" r:id="rId4"/>
    <p:sldId id="1086" r:id="rId5"/>
    <p:sldId id="1090" r:id="rId6"/>
    <p:sldId id="1099" r:id="rId7"/>
    <p:sldId id="1101" r:id="rId8"/>
    <p:sldId id="1100" r:id="rId9"/>
    <p:sldId id="1102" r:id="rId10"/>
    <p:sldId id="995" r:id="rId11"/>
    <p:sldId id="1103" r:id="rId12"/>
    <p:sldId id="1104" r:id="rId13"/>
    <p:sldId id="977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24FFBD-01F8-453A-955D-8146ECD952BD}" v="31" dt="2020-03-15T08:43:49.1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5882" autoAdjust="0"/>
  </p:normalViewPr>
  <p:slideViewPr>
    <p:cSldViewPr>
      <p:cViewPr varScale="1">
        <p:scale>
          <a:sx n="76" d="100"/>
          <a:sy n="76" d="100"/>
        </p:scale>
        <p:origin x="184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A124FFBD-01F8-453A-955D-8146ECD952BD}"/>
    <pc:docChg chg="undo custSel addSld delSld modSld">
      <pc:chgData name="Jang Insun" userId="9a6367cea696bed7" providerId="LiveId" clId="{A124FFBD-01F8-453A-955D-8146ECD952BD}" dt="2020-03-15T09:53:07.991" v="5510" actId="20577"/>
      <pc:docMkLst>
        <pc:docMk/>
      </pc:docMkLst>
      <pc:sldChg chg="modSp mod">
        <pc:chgData name="Jang Insun" userId="9a6367cea696bed7" providerId="LiveId" clId="{A124FFBD-01F8-453A-955D-8146ECD952BD}" dt="2020-03-15T06:20:10.761" v="4423" actId="20577"/>
        <pc:sldMkLst>
          <pc:docMk/>
          <pc:sldMk cId="1118040264" sldId="926"/>
        </pc:sldMkLst>
        <pc:spChg chg="mod">
          <ac:chgData name="Jang Insun" userId="9a6367cea696bed7" providerId="LiveId" clId="{A124FFBD-01F8-453A-955D-8146ECD952BD}" dt="2020-03-15T06:20:10.761" v="4423" actId="20577"/>
          <ac:spMkLst>
            <pc:docMk/>
            <pc:sldMk cId="1118040264" sldId="926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8:43:51.443" v="5490" actId="20577"/>
        <pc:sldMkLst>
          <pc:docMk/>
          <pc:sldMk cId="2070408924" sldId="977"/>
        </pc:sldMkLst>
        <pc:spChg chg="mod">
          <ac:chgData name="Jang Insun" userId="9a6367cea696bed7" providerId="LiveId" clId="{A124FFBD-01F8-453A-955D-8146ECD952BD}" dt="2020-03-15T08:43:51.443" v="5490" actId="20577"/>
          <ac:spMkLst>
            <pc:docMk/>
            <pc:sldMk cId="2070408924" sldId="977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6:25:43.683" v="5477" actId="20577"/>
        <pc:sldMkLst>
          <pc:docMk/>
          <pc:sldMk cId="4205755379" sldId="995"/>
        </pc:sldMkLst>
        <pc:spChg chg="mod">
          <ac:chgData name="Jang Insun" userId="9a6367cea696bed7" providerId="LiveId" clId="{A124FFBD-01F8-453A-955D-8146ECD952BD}" dt="2020-03-15T06:25:43.683" v="5477" actId="20577"/>
          <ac:spMkLst>
            <pc:docMk/>
            <pc:sldMk cId="4205755379" sldId="995"/>
            <ac:spMk id="3" creationId="{00000000-0000-0000-0000-000000000000}"/>
          </ac:spMkLst>
        </pc:spChg>
      </pc:sldChg>
      <pc:sldChg chg="modSp del mod">
        <pc:chgData name="Jang Insun" userId="9a6367cea696bed7" providerId="LiveId" clId="{A124FFBD-01F8-453A-955D-8146ECD952BD}" dt="2020-03-15T08:35:16.297" v="5485" actId="47"/>
        <pc:sldMkLst>
          <pc:docMk/>
          <pc:sldMk cId="2563477288" sldId="1029"/>
        </pc:sldMkLst>
        <pc:spChg chg="mod">
          <ac:chgData name="Jang Insun" userId="9a6367cea696bed7" providerId="LiveId" clId="{A124FFBD-01F8-453A-955D-8146ECD952BD}" dt="2020-03-15T06:25:48.771" v="5480" actId="20577"/>
          <ac:spMkLst>
            <pc:docMk/>
            <pc:sldMk cId="2563477288" sldId="1029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4:49:28.177" v="258" actId="1035"/>
        <pc:sldMkLst>
          <pc:docMk/>
          <pc:sldMk cId="3495893694" sldId="1086"/>
        </pc:sldMkLst>
        <pc:spChg chg="mod">
          <ac:chgData name="Jang Insun" userId="9a6367cea696bed7" providerId="LiveId" clId="{A124FFBD-01F8-453A-955D-8146ECD952BD}" dt="2020-03-15T04:49:22.235" v="254" actId="6549"/>
          <ac:spMkLst>
            <pc:docMk/>
            <pc:sldMk cId="3495893694" sldId="1086"/>
            <ac:spMk id="3" creationId="{00000000-0000-0000-0000-000000000000}"/>
          </ac:spMkLst>
        </pc:spChg>
        <pc:picChg chg="mod">
          <ac:chgData name="Jang Insun" userId="9a6367cea696bed7" providerId="LiveId" clId="{A124FFBD-01F8-453A-955D-8146ECD952BD}" dt="2020-03-15T04:49:28.177" v="258" actId="1035"/>
          <ac:picMkLst>
            <pc:docMk/>
            <pc:sldMk cId="3495893694" sldId="1086"/>
            <ac:picMk id="6" creationId="{00000000-0000-0000-0000-000000000000}"/>
          </ac:picMkLst>
        </pc:picChg>
      </pc:sldChg>
      <pc:sldChg chg="modSp mod">
        <pc:chgData name="Jang Insun" userId="9a6367cea696bed7" providerId="LiveId" clId="{A124FFBD-01F8-453A-955D-8146ECD952BD}" dt="2020-03-15T04:57:45.499" v="893" actId="20577"/>
        <pc:sldMkLst>
          <pc:docMk/>
          <pc:sldMk cId="3003782984" sldId="1090"/>
        </pc:sldMkLst>
        <pc:spChg chg="mod">
          <ac:chgData name="Jang Insun" userId="9a6367cea696bed7" providerId="LiveId" clId="{A124FFBD-01F8-453A-955D-8146ECD952BD}" dt="2020-03-15T04:57:45.499" v="893" actId="20577"/>
          <ac:spMkLst>
            <pc:docMk/>
            <pc:sldMk cId="3003782984" sldId="1090"/>
            <ac:spMk id="3" creationId="{00000000-0000-0000-0000-000000000000}"/>
          </ac:spMkLst>
        </pc:spChg>
        <pc:picChg chg="mod">
          <ac:chgData name="Jang Insun" userId="9a6367cea696bed7" providerId="LiveId" clId="{A124FFBD-01F8-453A-955D-8146ECD952BD}" dt="2020-03-15T04:50:39.267" v="289" actId="1076"/>
          <ac:picMkLst>
            <pc:docMk/>
            <pc:sldMk cId="3003782984" sldId="1090"/>
            <ac:picMk id="7" creationId="{00000000-0000-0000-0000-000000000000}"/>
          </ac:picMkLst>
        </pc:picChg>
      </pc:sldChg>
      <pc:sldChg chg="del">
        <pc:chgData name="Jang Insun" userId="9a6367cea696bed7" providerId="LiveId" clId="{A124FFBD-01F8-453A-955D-8146ECD952BD}" dt="2020-03-15T06:21:11.733" v="4424" actId="47"/>
        <pc:sldMkLst>
          <pc:docMk/>
          <pc:sldMk cId="2450357372" sldId="1097"/>
        </pc:sldMkLst>
      </pc:sldChg>
      <pc:sldChg chg="addSp delSp modSp mod">
        <pc:chgData name="Jang Insun" userId="9a6367cea696bed7" providerId="LiveId" clId="{A124FFBD-01F8-453A-955D-8146ECD952BD}" dt="2020-03-15T05:27:04.665" v="2474" actId="20577"/>
        <pc:sldMkLst>
          <pc:docMk/>
          <pc:sldMk cId="1677096130" sldId="1099"/>
        </pc:sldMkLst>
        <pc:spChg chg="mod">
          <ac:chgData name="Jang Insun" userId="9a6367cea696bed7" providerId="LiveId" clId="{A124FFBD-01F8-453A-955D-8146ECD952BD}" dt="2020-03-15T04:52:26.441" v="358" actId="20577"/>
          <ac:spMkLst>
            <pc:docMk/>
            <pc:sldMk cId="1677096130" sldId="1099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5:27:04.665" v="2474" actId="20577"/>
          <ac:spMkLst>
            <pc:docMk/>
            <pc:sldMk cId="1677096130" sldId="1099"/>
            <ac:spMk id="3" creationId="{00000000-0000-0000-0000-000000000000}"/>
          </ac:spMkLst>
        </pc:spChg>
        <pc:picChg chg="add del mod">
          <ac:chgData name="Jang Insun" userId="9a6367cea696bed7" providerId="LiveId" clId="{A124FFBD-01F8-453A-955D-8146ECD952BD}" dt="2020-03-15T05:17:02.158" v="1541" actId="478"/>
          <ac:picMkLst>
            <pc:docMk/>
            <pc:sldMk cId="1677096130" sldId="1099"/>
            <ac:picMk id="6" creationId="{2CE46D75-ACFF-46B4-88B9-E92FBC7D2EF0}"/>
          </ac:picMkLst>
        </pc:picChg>
        <pc:picChg chg="add del mod">
          <ac:chgData name="Jang Insun" userId="9a6367cea696bed7" providerId="LiveId" clId="{A124FFBD-01F8-453A-955D-8146ECD952BD}" dt="2020-03-15T05:09:44.177" v="1341" actId="478"/>
          <ac:picMkLst>
            <pc:docMk/>
            <pc:sldMk cId="1677096130" sldId="1099"/>
            <ac:picMk id="7" creationId="{0F197299-309E-497C-9CDB-776B7FEF9E66}"/>
          </ac:picMkLst>
        </pc:picChg>
      </pc:sldChg>
      <pc:sldChg chg="addSp delSp modSp add mod">
        <pc:chgData name="Jang Insun" userId="9a6367cea696bed7" providerId="LiveId" clId="{A124FFBD-01F8-453A-955D-8146ECD952BD}" dt="2020-03-15T09:53:07.991" v="5510" actId="20577"/>
        <pc:sldMkLst>
          <pc:docMk/>
          <pc:sldMk cId="259821794" sldId="1100"/>
        </pc:sldMkLst>
        <pc:spChg chg="mod">
          <ac:chgData name="Jang Insun" userId="9a6367cea696bed7" providerId="LiveId" clId="{A124FFBD-01F8-453A-955D-8146ECD952BD}" dt="2020-03-15T04:52:21.971" v="346" actId="20577"/>
          <ac:spMkLst>
            <pc:docMk/>
            <pc:sldMk cId="259821794" sldId="1100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9:53:07.991" v="5510" actId="20577"/>
          <ac:spMkLst>
            <pc:docMk/>
            <pc:sldMk cId="259821794" sldId="1100"/>
            <ac:spMk id="3" creationId="{00000000-0000-0000-0000-000000000000}"/>
          </ac:spMkLst>
        </pc:spChg>
        <pc:picChg chg="add del">
          <ac:chgData name="Jang Insun" userId="9a6367cea696bed7" providerId="LiveId" clId="{A124FFBD-01F8-453A-955D-8146ECD952BD}" dt="2020-03-15T06:08:20.072" v="3703" actId="478"/>
          <ac:picMkLst>
            <pc:docMk/>
            <pc:sldMk cId="259821794" sldId="1100"/>
            <ac:picMk id="6" creationId="{9FEB9F2D-FD38-477A-B70A-F1A8CE9D2F5E}"/>
          </ac:picMkLst>
        </pc:picChg>
        <pc:picChg chg="add mod">
          <ac:chgData name="Jang Insun" userId="9a6367cea696bed7" providerId="LiveId" clId="{A124FFBD-01F8-453A-955D-8146ECD952BD}" dt="2020-03-15T06:08:58.363" v="3710" actId="1076"/>
          <ac:picMkLst>
            <pc:docMk/>
            <pc:sldMk cId="259821794" sldId="1100"/>
            <ac:picMk id="7" creationId="{C1859B4D-624F-4BF5-9983-B4A7420CE0E5}"/>
          </ac:picMkLst>
        </pc:picChg>
      </pc:sldChg>
      <pc:sldChg chg="addSp delSp modSp add mod">
        <pc:chgData name="Jang Insun" userId="9a6367cea696bed7" providerId="LiveId" clId="{A124FFBD-01F8-453A-955D-8146ECD952BD}" dt="2020-03-15T06:02:38.831" v="2928" actId="207"/>
        <pc:sldMkLst>
          <pc:docMk/>
          <pc:sldMk cId="270648433" sldId="1101"/>
        </pc:sldMkLst>
        <pc:spChg chg="mod">
          <ac:chgData name="Jang Insun" userId="9a6367cea696bed7" providerId="LiveId" clId="{A124FFBD-01F8-453A-955D-8146ECD952BD}" dt="2020-03-15T05:16:56.409" v="1539" actId="20577"/>
          <ac:spMkLst>
            <pc:docMk/>
            <pc:sldMk cId="270648433" sldId="1101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5:33:28.700" v="2695" actId="20577"/>
          <ac:spMkLst>
            <pc:docMk/>
            <pc:sldMk cId="270648433" sldId="1101"/>
            <ac:spMk id="3" creationId="{00000000-0000-0000-0000-000000000000}"/>
          </ac:spMkLst>
        </pc:spChg>
        <pc:spChg chg="add mod ord">
          <ac:chgData name="Jang Insun" userId="9a6367cea696bed7" providerId="LiveId" clId="{A124FFBD-01F8-453A-955D-8146ECD952BD}" dt="2020-03-15T05:34:29.015" v="2708" actId="1076"/>
          <ac:spMkLst>
            <pc:docMk/>
            <pc:sldMk cId="270648433" sldId="1101"/>
            <ac:spMk id="10" creationId="{A8ABBD3E-69FE-435B-BE9D-B23A28A146B2}"/>
          </ac:spMkLst>
        </pc:spChg>
        <pc:spChg chg="add mod ord">
          <ac:chgData name="Jang Insun" userId="9a6367cea696bed7" providerId="LiveId" clId="{A124FFBD-01F8-453A-955D-8146ECD952BD}" dt="2020-03-15T06:02:38.831" v="2928" actId="207"/>
          <ac:spMkLst>
            <pc:docMk/>
            <pc:sldMk cId="270648433" sldId="1101"/>
            <ac:spMk id="11" creationId="{78F9E188-9A03-4BB6-B292-AC84D8763B24}"/>
          </ac:spMkLst>
        </pc:spChg>
        <pc:picChg chg="del mod">
          <ac:chgData name="Jang Insun" userId="9a6367cea696bed7" providerId="LiveId" clId="{A124FFBD-01F8-453A-955D-8146ECD952BD}" dt="2020-03-15T05:30:58.796" v="2503" actId="478"/>
          <ac:picMkLst>
            <pc:docMk/>
            <pc:sldMk cId="270648433" sldId="1101"/>
            <ac:picMk id="6" creationId="{2CE46D75-ACFF-46B4-88B9-E92FBC7D2EF0}"/>
          </ac:picMkLst>
        </pc:picChg>
        <pc:picChg chg="add del mod">
          <ac:chgData name="Jang Insun" userId="9a6367cea696bed7" providerId="LiveId" clId="{A124FFBD-01F8-453A-955D-8146ECD952BD}" dt="2020-03-15T05:33:06.493" v="2678" actId="478"/>
          <ac:picMkLst>
            <pc:docMk/>
            <pc:sldMk cId="270648433" sldId="1101"/>
            <ac:picMk id="7" creationId="{25EAC1DA-E20A-4B34-9ADD-4E5D81EFC51F}"/>
          </ac:picMkLst>
        </pc:picChg>
        <pc:picChg chg="add mod">
          <ac:chgData name="Jang Insun" userId="9a6367cea696bed7" providerId="LiveId" clId="{A124FFBD-01F8-453A-955D-8146ECD952BD}" dt="2020-03-15T05:34:19.722" v="2706" actId="1076"/>
          <ac:picMkLst>
            <pc:docMk/>
            <pc:sldMk cId="270648433" sldId="1101"/>
            <ac:picMk id="8" creationId="{2E7C517B-1184-4A7C-9FEE-38B22A315A50}"/>
          </ac:picMkLst>
        </pc:picChg>
        <pc:picChg chg="add mod">
          <ac:chgData name="Jang Insun" userId="9a6367cea696bed7" providerId="LiveId" clId="{A124FFBD-01F8-453A-955D-8146ECD952BD}" dt="2020-03-15T05:34:13.450" v="2705" actId="14100"/>
          <ac:picMkLst>
            <pc:docMk/>
            <pc:sldMk cId="270648433" sldId="1101"/>
            <ac:picMk id="9" creationId="{BD146921-B1FB-4EB7-B202-76DC95E26F1A}"/>
          </ac:picMkLst>
        </pc:picChg>
        <pc:picChg chg="add mod">
          <ac:chgData name="Jang Insun" userId="9a6367cea696bed7" providerId="LiveId" clId="{A124FFBD-01F8-453A-955D-8146ECD952BD}" dt="2020-03-15T05:34:00.747" v="2703" actId="1076"/>
          <ac:picMkLst>
            <pc:docMk/>
            <pc:sldMk cId="270648433" sldId="1101"/>
            <ac:picMk id="12" creationId="{81E99352-3523-4BFB-BAA4-E9925FAABA64}"/>
          </ac:picMkLst>
        </pc:picChg>
      </pc:sldChg>
      <pc:sldChg chg="addSp delSp modSp add mod">
        <pc:chgData name="Jang Insun" userId="9a6367cea696bed7" providerId="LiveId" clId="{A124FFBD-01F8-453A-955D-8146ECD952BD}" dt="2020-03-15T06:19:50.299" v="4417" actId="6549"/>
        <pc:sldMkLst>
          <pc:docMk/>
          <pc:sldMk cId="1301083590" sldId="1102"/>
        </pc:sldMkLst>
        <pc:spChg chg="mod">
          <ac:chgData name="Jang Insun" userId="9a6367cea696bed7" providerId="LiveId" clId="{A124FFBD-01F8-453A-955D-8146ECD952BD}" dt="2020-03-15T06:09:22.934" v="3748" actId="20577"/>
          <ac:spMkLst>
            <pc:docMk/>
            <pc:sldMk cId="1301083590" sldId="1102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6:19:50.299" v="4417" actId="6549"/>
          <ac:spMkLst>
            <pc:docMk/>
            <pc:sldMk cId="1301083590" sldId="1102"/>
            <ac:spMk id="3" creationId="{00000000-0000-0000-0000-000000000000}"/>
          </ac:spMkLst>
        </pc:spChg>
        <pc:picChg chg="add mod">
          <ac:chgData name="Jang Insun" userId="9a6367cea696bed7" providerId="LiveId" clId="{A124FFBD-01F8-453A-955D-8146ECD952BD}" dt="2020-03-15T06:19:22.052" v="4404" actId="1076"/>
          <ac:picMkLst>
            <pc:docMk/>
            <pc:sldMk cId="1301083590" sldId="1102"/>
            <ac:picMk id="6" creationId="{B9538FD3-3DB6-41D2-AA76-62E33DA1D691}"/>
          </ac:picMkLst>
        </pc:picChg>
        <pc:picChg chg="del">
          <ac:chgData name="Jang Insun" userId="9a6367cea696bed7" providerId="LiveId" clId="{A124FFBD-01F8-453A-955D-8146ECD952BD}" dt="2020-03-15T06:10:06.530" v="3969" actId="478"/>
          <ac:picMkLst>
            <pc:docMk/>
            <pc:sldMk cId="1301083590" sldId="1102"/>
            <ac:picMk id="7" creationId="{C1859B4D-624F-4BF5-9983-B4A7420CE0E5}"/>
          </ac:picMkLst>
        </pc:picChg>
      </pc:sldChg>
    </pc:docChg>
  </pc:docChgLst>
  <pc:docChgLst>
    <pc:chgData name="Jang Insun" userId="9a6367cea696bed7" providerId="LiveId" clId="{A72DF45A-DFA6-4282-BD87-FF38BEBCE1CE}"/>
    <pc:docChg chg="undo custSel addSld delSld modSld modMainMaster modNotesMaster modHandout">
      <pc:chgData name="Jang Insun" userId="9a6367cea696bed7" providerId="LiveId" clId="{A72DF45A-DFA6-4282-BD87-FF38BEBCE1CE}" dt="2020-03-01T09:06:59.964" v="3615" actId="20577"/>
      <pc:docMkLst>
        <pc:docMk/>
      </pc:docMkLst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0" sldId="283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1028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6148" creationId="{00000000-0000-0000-0000-000000000000}"/>
          </ac:spMkLst>
        </pc:spChg>
        <pc:spChg chg="mod">
          <ac:chgData name="Jang Insun" userId="9a6367cea696bed7" providerId="LiveId" clId="{A72DF45A-DFA6-4282-BD87-FF38BEBCE1CE}" dt="2020-02-29T10:52:07.697" v="784" actId="20577"/>
          <ac:spMkLst>
            <pc:docMk/>
            <pc:sldMk cId="0" sldId="283"/>
            <ac:spMk id="6149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1118040264" sldId="926"/>
        </pc:sldMkLst>
        <pc:spChg chg="mod">
          <ac:chgData name="Jang Insun" userId="9a6367cea696bed7" providerId="LiveId" clId="{A72DF45A-DFA6-4282-BD87-FF38BEBCE1CE}" dt="2020-02-29T05:42:07.320" v="252" actId="20577"/>
          <ac:spMkLst>
            <pc:docMk/>
            <pc:sldMk cId="1118040264" sldId="92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070408924" sldId="977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4205755379" sldId="995"/>
        </pc:sldMkLst>
        <pc:spChg chg="mod">
          <ac:chgData name="Jang Insun" userId="9a6367cea696bed7" providerId="LiveId" clId="{A72DF45A-DFA6-4282-BD87-FF38BEBCE1CE}" dt="2020-02-29T05:47:10.636" v="347" actId="20577"/>
          <ac:spMkLst>
            <pc:docMk/>
            <pc:sldMk cId="4205755379" sldId="995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563477288" sldId="1029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2472093517" sldId="1071"/>
        </pc:sldMkLst>
        <pc:spChg chg="mod">
          <ac:chgData name="Jang Insun" userId="9a6367cea696bed7" providerId="LiveId" clId="{A72DF45A-DFA6-4282-BD87-FF38BEBCE1CE}" dt="2020-02-29T05:45:24.094" v="256" actId="6549"/>
          <ac:spMkLst>
            <pc:docMk/>
            <pc:sldMk cId="2472093517" sldId="1071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45:26.262" v="257" actId="1076"/>
          <ac:picMkLst>
            <pc:docMk/>
            <pc:sldMk cId="2472093517" sldId="1071"/>
            <ac:picMk id="6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95893694" sldId="1086"/>
        </pc:sldMkLst>
        <pc:spChg chg="mod">
          <ac:chgData name="Jang Insun" userId="9a6367cea696bed7" providerId="LiveId" clId="{A72DF45A-DFA6-4282-BD87-FF38BEBCE1CE}" dt="2020-02-29T05:46:00.437" v="293" actId="20577"/>
          <ac:spMkLst>
            <pc:docMk/>
            <pc:sldMk cId="3495893694" sldId="108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36:06.394" v="37" actId="1076"/>
          <ac:picMkLst>
            <pc:docMk/>
            <pc:sldMk cId="3495893694" sldId="1086"/>
            <ac:picMk id="8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15607344" sldId="1088"/>
        </pc:sldMkLst>
        <pc:spChg chg="mod">
          <ac:chgData name="Jang Insun" userId="9a6367cea696bed7" providerId="LiveId" clId="{A72DF45A-DFA6-4282-BD87-FF38BEBCE1CE}" dt="2020-02-29T14:28:09.638" v="1500" actId="20577"/>
          <ac:spMkLst>
            <pc:docMk/>
            <pc:sldMk cId="3415607344" sldId="1088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3-01T09:06:59.964" v="3615" actId="20577"/>
        <pc:sldMkLst>
          <pc:docMk/>
          <pc:sldMk cId="3003782984" sldId="1090"/>
        </pc:sldMkLst>
        <pc:spChg chg="mod">
          <ac:chgData name="Jang Insun" userId="9a6367cea696bed7" providerId="LiveId" clId="{A72DF45A-DFA6-4282-BD87-FF38BEBCE1CE}" dt="2020-03-01T09:06:59.964" v="3615" actId="20577"/>
          <ac:spMkLst>
            <pc:docMk/>
            <pc:sldMk cId="3003782984" sldId="1090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5" creationId="{00000000-0000-0000-0000-000000000000}"/>
          </ac:spMkLst>
        </pc:spChg>
      </pc:sldChg>
      <pc:sldChg chg="modSp modNotes modNotesTx">
        <pc:chgData name="Jang Insun" userId="9a6367cea696bed7" providerId="LiveId" clId="{A72DF45A-DFA6-4282-BD87-FF38BEBCE1CE}" dt="2020-02-29T14:31:23.895" v="1554"/>
        <pc:sldMkLst>
          <pc:docMk/>
          <pc:sldMk cId="1061485220" sldId="1091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5" creationId="{00000000-0000-0000-0000-000000000000}"/>
          </ac:spMkLst>
        </pc:spChg>
      </pc:sldChg>
      <pc:sldChg chg="addSp delSp modSp mod modNotes">
        <pc:chgData name="Jang Insun" userId="9a6367cea696bed7" providerId="LiveId" clId="{A72DF45A-DFA6-4282-BD87-FF38BEBCE1CE}" dt="2020-03-01T09:02:26.556" v="3427" actId="20577"/>
        <pc:sldMkLst>
          <pc:docMk/>
          <pc:sldMk cId="3065387468" sldId="1092"/>
        </pc:sldMkLst>
        <pc:spChg chg="mod">
          <ac:chgData name="Jang Insun" userId="9a6367cea696bed7" providerId="LiveId" clId="{A72DF45A-DFA6-4282-BD87-FF38BEBCE1CE}" dt="2020-02-29T14:42:48.064" v="1986" actId="20577"/>
          <ac:spMkLst>
            <pc:docMk/>
            <pc:sldMk cId="3065387468" sldId="1092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3-01T09:02:26.556" v="3427" actId="20577"/>
          <ac:spMkLst>
            <pc:docMk/>
            <pc:sldMk cId="3065387468" sldId="1092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5" creationId="{00000000-0000-0000-0000-000000000000}"/>
          </ac:spMkLst>
        </pc:spChg>
        <pc:spChg chg="add del">
          <ac:chgData name="Jang Insun" userId="9a6367cea696bed7" providerId="LiveId" clId="{A72DF45A-DFA6-4282-BD87-FF38BEBCE1CE}" dt="2020-03-01T08:54:05.637" v="2063"/>
          <ac:spMkLst>
            <pc:docMk/>
            <pc:sldMk cId="3065387468" sldId="1092"/>
            <ac:spMk id="6" creationId="{CF759A47-4183-4CF4-B976-AB21D3D2A341}"/>
          </ac:spMkLst>
        </pc:spChg>
      </pc:sldChg>
      <pc:sldChg chg="modSp del mod">
        <pc:chgData name="Jang Insun" userId="9a6367cea696bed7" providerId="LiveId" clId="{A72DF45A-DFA6-4282-BD87-FF38BEBCE1CE}" dt="2020-02-29T14:27:14.352" v="1472" actId="47"/>
        <pc:sldMkLst>
          <pc:docMk/>
          <pc:sldMk cId="1593916533" sldId="1093"/>
        </pc:sldMkLst>
        <pc:spChg chg="mod">
          <ac:chgData name="Jang Insun" userId="9a6367cea696bed7" providerId="LiveId" clId="{A72DF45A-DFA6-4282-BD87-FF38BEBCE1CE}" dt="2020-02-29T14:27:11.823" v="1471" actId="6549"/>
          <ac:spMkLst>
            <pc:docMk/>
            <pc:sldMk cId="1593916533" sldId="1093"/>
            <ac:spMk id="3" creationId="{00000000-0000-0000-0000-000000000000}"/>
          </ac:spMkLst>
        </pc:spChg>
      </pc:sldChg>
      <pc:sldChg chg="modSp add del mod modNotes">
        <pc:chgData name="Jang Insun" userId="9a6367cea696bed7" providerId="LiveId" clId="{A72DF45A-DFA6-4282-BD87-FF38BEBCE1CE}" dt="2020-02-29T14:41:21.056" v="1856" actId="47"/>
        <pc:sldMkLst>
          <pc:docMk/>
          <pc:sldMk cId="488760410" sldId="1094"/>
        </pc:sldMkLst>
        <pc:spChg chg="mod">
          <ac:chgData name="Jang Insun" userId="9a6367cea696bed7" providerId="LiveId" clId="{A72DF45A-DFA6-4282-BD87-FF38BEBCE1CE}" dt="2020-02-29T14:41:19.973" v="1855"/>
          <ac:spMkLst>
            <pc:docMk/>
            <pc:sldMk cId="488760410" sldId="1094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9:46.251" v="1829"/>
          <ac:spMkLst>
            <pc:docMk/>
            <pc:sldMk cId="488760410" sldId="1094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5" creationId="{00000000-0000-0000-0000-000000000000}"/>
          </ac:spMkLst>
        </pc:spChg>
      </pc:sldChg>
      <pc:sldChg chg="add del">
        <pc:chgData name="Jang Insun" userId="9a6367cea696bed7" providerId="LiveId" clId="{A72DF45A-DFA6-4282-BD87-FF38BEBCE1CE}" dt="2020-02-29T06:23:21.729" v="349"/>
        <pc:sldMkLst>
          <pc:docMk/>
          <pc:sldMk cId="3696877911" sldId="1094"/>
        </pc:sldMkLst>
      </pc:sldChg>
      <pc:sldChg chg="add del">
        <pc:chgData name="Jang Insun" userId="9a6367cea696bed7" providerId="LiveId" clId="{A72DF45A-DFA6-4282-BD87-FF38BEBCE1CE}" dt="2020-02-29T06:25:16.502" v="603"/>
        <pc:sldMkLst>
          <pc:docMk/>
          <pc:sldMk cId="4100707252" sldId="1094"/>
        </pc:sldMkLst>
      </pc:sldChg>
      <pc:sldMasterChg chg="modSp modSldLayout">
        <pc:chgData name="Jang Insun" userId="9a6367cea696bed7" providerId="LiveId" clId="{A72DF45A-DFA6-4282-BD87-FF38BEBCE1CE}" dt="2020-02-29T14:31:23.895" v="1554"/>
        <pc:sldMasterMkLst>
          <pc:docMk/>
          <pc:sldMasterMk cId="0" sldId="2147483648"/>
        </pc:sldMasterMkLst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3" creationId="{00000000-0000-0000-0000-000000000000}"/>
          </ac:spMkLst>
        </pc:sp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1620915272" sldId="2147484045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1620915272" sldId="2147484045"/>
              <ac:spMk id="5" creationId="{00000000-0000-0000-0000-000000000000}"/>
            </ac:spMkLst>
          </pc:spChg>
        </pc:sldLayout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3471919062" sldId="2147484046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3471919062" sldId="2147484046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052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793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3630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56295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95485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702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802.11-20/0414r1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Method for Handling Constrained MLD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04552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proposed methods which can prevent non-AP MLD from experiencing constraint-related issues on the non-AP MLD side</a:t>
            </a:r>
          </a:p>
          <a:p>
            <a:pPr lvl="1"/>
            <a:r>
              <a:rPr lang="en-US" altLang="ko-KR" sz="1600" dirty="0"/>
              <a:t>The concept of primary link on non-AP MLD side not to happen constraint-related issues</a:t>
            </a:r>
          </a:p>
          <a:p>
            <a:endParaRPr lang="en-US" altLang="ko-KR" dirty="0"/>
          </a:p>
          <a:p>
            <a:r>
              <a:rPr lang="en-US" altLang="ko-KR" sz="2000" dirty="0"/>
              <a:t>In terms of channel access</a:t>
            </a:r>
          </a:p>
          <a:p>
            <a:pPr lvl="1"/>
            <a:r>
              <a:rPr lang="en-US" altLang="ko-KR" sz="1600" dirty="0"/>
              <a:t>AP MLD schedules proper non-AP MLDs in DL frames and aligns the end frames in case of transmitting frames to a non-AP MLD with constraints on multiple links</a:t>
            </a:r>
          </a:p>
          <a:p>
            <a:pPr lvl="1"/>
            <a:r>
              <a:rPr lang="en-US" altLang="ko-KR" sz="1600" dirty="0"/>
              <a:t>Non-AP MLD performs an EDCA channel access on the primary link only; Instead, for the efficient operation, it can use non-AP initiated (e.g., </a:t>
            </a:r>
            <a:r>
              <a:rPr lang="en-US" altLang="ko-KR" sz="1600" dirty="0" err="1"/>
              <a:t>xIFS</a:t>
            </a:r>
            <a:r>
              <a:rPr lang="en-US" altLang="ko-KR" sz="1600" dirty="0"/>
              <a:t> based) and/or AP-assisted, i.e., utilizing AP’s STR capability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STAs of a non-AP MLD have constraints to simultaneously transmit and receive over a pair of links and each link has its own primary channel, </a:t>
            </a:r>
            <a:r>
              <a:rPr lang="en-US" altLang="ko-KR" dirty="0" smtClean="0"/>
              <a:t>the non-AP MLD set one of the links to a primary link on which it performs EDCA channel access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1306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 smtClean="0"/>
              <a:t>When a non-AP MLD can obtain a TXOP on a primary link, it can request an AP MLD the use of other link(s) not primary link</a:t>
            </a:r>
          </a:p>
          <a:p>
            <a:pPr lvl="2"/>
            <a:r>
              <a:rPr lang="en-US" altLang="ko-KR" dirty="0" smtClean="0"/>
              <a:t>Detailed procedure of request is TBD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392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>
                <a:ea typeface="굴림" panose="020B0600000101010101" pitchFamily="50" charset="-127"/>
              </a:rPr>
              <a:t>[1] 802.11-19/1405r7 </a:t>
            </a:r>
            <a:r>
              <a:rPr lang="en-US" altLang="ko-KR" sz="1800" dirty="0">
                <a:ea typeface="굴림" panose="020B0600000101010101" pitchFamily="50" charset="-127"/>
              </a:rPr>
              <a:t>Multi-Link Operation Channel Access Discussion </a:t>
            </a:r>
          </a:p>
          <a:p>
            <a:pPr marL="0" indent="0">
              <a:buNone/>
            </a:pPr>
            <a:r>
              <a:rPr lang="en-US" altLang="ko-KR" sz="1800" dirty="0"/>
              <a:t>[2] 802.11-20/</a:t>
            </a:r>
            <a:r>
              <a:rPr lang="en-GB" altLang="ko-KR" sz="1800" dirty="0"/>
              <a:t>0014r1 </a:t>
            </a:r>
            <a:r>
              <a:rPr lang="en-US" altLang="ko-KR" sz="1800" dirty="0"/>
              <a:t>Operation of Non-AP MLD with Constraints</a:t>
            </a:r>
          </a:p>
          <a:p>
            <a:pPr marL="0" indent="0">
              <a:buNone/>
            </a:pPr>
            <a:r>
              <a:rPr lang="en-GB" altLang="ko-KR" sz="1800" dirty="0"/>
              <a:t>[3] 802.11-20/0026r0 MLO: Sync PPDUs</a:t>
            </a:r>
          </a:p>
          <a:p>
            <a:pPr marL="0" indent="0">
              <a:buNone/>
            </a:pPr>
            <a:r>
              <a:rPr lang="en-GB" altLang="ko-KR" sz="1800" dirty="0"/>
              <a:t>[4] 802.11-20/0081r1 MLO-Synch-Transmission</a:t>
            </a:r>
          </a:p>
          <a:p>
            <a:pPr marL="0" indent="0">
              <a:buNone/>
            </a:pPr>
            <a:r>
              <a:rPr lang="en-US" altLang="ko-KR" sz="1800" dirty="0"/>
              <a:t>[5</a:t>
            </a:r>
            <a:r>
              <a:rPr lang="en-US" altLang="ko-KR" sz="1800"/>
              <a:t>] IEEE </a:t>
            </a:r>
            <a:r>
              <a:rPr lang="en-US" altLang="ko-KR" sz="1800" dirty="0"/>
              <a:t>P802.11REVmd/D3.0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contributions [1]-[4] have handled the operation of Non-AP MLD with constraints</a:t>
            </a:r>
            <a:endParaRPr lang="en-US" altLang="ko-KR" sz="1600" dirty="0"/>
          </a:p>
          <a:p>
            <a:pPr lvl="1"/>
            <a:r>
              <a:rPr lang="en-US" altLang="ko-KR" sz="1600" dirty="0"/>
              <a:t>The constraints mean that simultaneous transmission and reception (STR) is restricted over multiple links</a:t>
            </a:r>
          </a:p>
          <a:p>
            <a:pPr lvl="2"/>
            <a:r>
              <a:rPr lang="en-US" altLang="ko-KR" sz="1400" dirty="0"/>
              <a:t>We call the constraints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propose methods which can prevent non-AP MLD from experiencing constraint-related issues on the non-AP MLD side</a:t>
            </a:r>
          </a:p>
          <a:p>
            <a:pPr lvl="1"/>
            <a:r>
              <a:rPr lang="en-US" altLang="ko-KR" sz="1600" dirty="0"/>
              <a:t>Assumes that an AP MLD does not have the constraints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Non-AP MLD’s Operation with Constraint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Constraint-related issue</a:t>
            </a:r>
          </a:p>
          <a:p>
            <a:pPr lvl="1"/>
            <a:r>
              <a:rPr lang="en-US" altLang="ko-KR" sz="1600" dirty="0"/>
              <a:t>If STA 2 transmits any frame on link 2 while RX (DL) on a link 1, the DL frames on link 1 cannot be received correctly</a:t>
            </a:r>
          </a:p>
          <a:p>
            <a:pPr lvl="1"/>
            <a:r>
              <a:rPr lang="en-US" altLang="ko-KR" sz="1600" dirty="0"/>
              <a:t>For example, if a non-AP MLD can ensure that a receiving frame is intended to itself on a link, the non-AP MLD does not transmit a frame on the other link; Otherwise, the STA can transmit a frame on its link</a:t>
            </a:r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r>
              <a:rPr lang="en-US" altLang="ko-KR" sz="2000" dirty="0"/>
              <a:t>Several proposals have addressed the issues</a:t>
            </a:r>
          </a:p>
          <a:p>
            <a:pPr lvl="1"/>
            <a:r>
              <a:rPr lang="en-US" altLang="ko-KR" sz="1600" dirty="0"/>
              <a:t>Sharing Information and/or Suspending EDCA to identify a receiving frame [1], [2]</a:t>
            </a:r>
          </a:p>
          <a:p>
            <a:pPr lvl="1"/>
            <a:r>
              <a:rPr lang="en-US" altLang="ko-KR" sz="1600" dirty="0"/>
              <a:t>Aggregating multiple links or frame end alignment [3], [4]</a:t>
            </a:r>
          </a:p>
          <a:p>
            <a:pPr marL="342900" lvl="2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493955"/>
            <a:ext cx="7010400" cy="186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Another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can consider another approach not to make such situations in the first place</a:t>
            </a:r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000" dirty="0"/>
              <a:t>While an AP MLD (with STR) performs </a:t>
            </a:r>
            <a:r>
              <a:rPr lang="en-US" altLang="ko-KR" sz="2000" u="sng" dirty="0"/>
              <a:t>Async. channel access</a:t>
            </a:r>
            <a:r>
              <a:rPr lang="en-US" altLang="ko-KR" sz="2000" dirty="0"/>
              <a:t> on enabled links [5], a non-AP MLD with non-STR considers one link of its operating links as a primary link performing EDCA back-off</a:t>
            </a:r>
          </a:p>
          <a:p>
            <a:pPr lvl="1"/>
            <a:r>
              <a:rPr lang="en-US" altLang="ko-KR" sz="1600" dirty="0"/>
              <a:t>We call Links not primary link non-primary link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86200"/>
            <a:ext cx="5325724" cy="240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893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Primary Link on Non-AP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 primary link is assigned to each non-AP MLD</a:t>
            </a:r>
          </a:p>
          <a:p>
            <a:pPr lvl="1"/>
            <a:r>
              <a:rPr lang="en-US" altLang="ko-KR" sz="1600" dirty="0"/>
              <a:t>An AP MLD does not have any primary link</a:t>
            </a:r>
          </a:p>
          <a:p>
            <a:pPr lvl="1"/>
            <a:r>
              <a:rPr lang="en-US" altLang="ko-KR" sz="1600" dirty="0"/>
              <a:t>Primary link of each non-AP MLD can be different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Non-AP MLD performs EDCA back-off on the assigned primary link only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895600"/>
            <a:ext cx="2590800" cy="262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8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Rules for 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an AP MLD performs independent EDCA channel access on each link while it follows a rule</a:t>
            </a:r>
          </a:p>
          <a:p>
            <a:endParaRPr lang="en-US" altLang="ko-KR" sz="2000" i="1" dirty="0"/>
          </a:p>
          <a:p>
            <a:r>
              <a:rPr lang="en-US" altLang="ko-KR" sz="2000" i="1" dirty="0"/>
              <a:t>Rule #1: When </a:t>
            </a:r>
            <a:r>
              <a:rPr lang="en-US" altLang="ko-KR" sz="2000" dirty="0"/>
              <a:t>obtaining on a TXOP on any links</a:t>
            </a:r>
          </a:p>
          <a:p>
            <a:pPr lvl="1"/>
            <a:r>
              <a:rPr lang="en-US" altLang="ko-KR" sz="1600" dirty="0"/>
              <a:t>It does not transmit (schedule) a frame to a constrained non-AP MLD of which primary link is not the link</a:t>
            </a:r>
          </a:p>
          <a:p>
            <a:endParaRPr lang="en-US" altLang="ko-KR" sz="2000" i="1" dirty="0"/>
          </a:p>
          <a:p>
            <a:r>
              <a:rPr lang="en-US" altLang="ko-KR" sz="2000" i="1" dirty="0"/>
              <a:t>Rule #2:</a:t>
            </a:r>
            <a:r>
              <a:rPr lang="en-US" altLang="ko-KR" sz="2000" dirty="0"/>
              <a:t> After obtaining on a TXOP on at least a link for a constrained non-AP MLD</a:t>
            </a:r>
          </a:p>
          <a:p>
            <a:pPr lvl="1"/>
            <a:r>
              <a:rPr lang="en-US" altLang="ko-KR" sz="1600" dirty="0"/>
              <a:t>If an AP MLD obtains a TXOP and intends to transmit (schedule) a frame to the constrained non-AP MLD </a:t>
            </a:r>
            <a:r>
              <a:rPr lang="en-US" altLang="ko-KR" sz="1600" dirty="0" smtClean="0"/>
              <a:t>on </a:t>
            </a:r>
            <a:r>
              <a:rPr lang="en-US" altLang="ko-KR" sz="1600" dirty="0"/>
              <a:t>the other link(s), it aligns the end of frame with the end of transmitting frame</a:t>
            </a:r>
            <a:endParaRPr lang="en-US" altLang="ko-KR" sz="2000" dirty="0"/>
          </a:p>
          <a:p>
            <a:endParaRPr lang="en-US" altLang="ko-KR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7709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i="1" dirty="0"/>
              <a:t>Rule #1</a:t>
            </a:r>
            <a:r>
              <a:rPr lang="en-US" altLang="ko-KR" sz="2000" dirty="0"/>
              <a:t>: Including primary link for each </a:t>
            </a:r>
            <a:r>
              <a:rPr lang="en-US" altLang="ko-KR" sz="2000" dirty="0" smtClean="0"/>
              <a:t>non-AP MLD</a:t>
            </a:r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i="1" dirty="0"/>
          </a:p>
          <a:p>
            <a:r>
              <a:rPr lang="en-US" altLang="ko-KR" sz="2000" i="1" dirty="0"/>
              <a:t>Rule #2: </a:t>
            </a:r>
            <a:r>
              <a:rPr lang="en-US" altLang="ko-KR" sz="2000" dirty="0"/>
              <a:t>End alignment for the </a:t>
            </a:r>
            <a:r>
              <a:rPr lang="en-US" altLang="ko-KR" sz="2000" dirty="0" smtClean="0"/>
              <a:t>same non-AP MLD</a:t>
            </a:r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xmlns="" id="{2E7C517B-1184-4A7C-9FEE-38B22A315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9353" y="2775532"/>
            <a:ext cx="2590799" cy="250443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BD146921-B1FB-4EB7-B202-76DC95E26F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4578349"/>
            <a:ext cx="5181600" cy="1875548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81E99352-3523-4BFB-BAA4-E9925FAABA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2266645"/>
            <a:ext cx="5338723" cy="1800000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78F9E188-9A03-4BB6-B292-AC84D8763B24}"/>
              </a:ext>
            </a:extLst>
          </p:cNvPr>
          <p:cNvSpPr/>
          <p:nvPr/>
        </p:nvSpPr>
        <p:spPr>
          <a:xfrm>
            <a:off x="3306939" y="2438986"/>
            <a:ext cx="15747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i="1" dirty="0">
                <a:solidFill>
                  <a:srgbClr val="FF0000"/>
                </a:solidFill>
              </a:rPr>
              <a:t>STA 3 is not scheduled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xmlns="" id="{A8ABBD3E-69FE-435B-BE9D-B23A28A146B2}"/>
              </a:ext>
            </a:extLst>
          </p:cNvPr>
          <p:cNvSpPr/>
          <p:nvPr/>
        </p:nvSpPr>
        <p:spPr bwMode="auto">
          <a:xfrm>
            <a:off x="4458493" y="4887473"/>
            <a:ext cx="303213" cy="1257300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48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Rules for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 non-AP MLD transmits performs EDCA channel access on a primary link only while it follows a rule</a:t>
            </a:r>
          </a:p>
          <a:p>
            <a:pPr lvl="1"/>
            <a:r>
              <a:rPr lang="en-US" altLang="ko-KR" sz="1600" dirty="0"/>
              <a:t>However, non-AP MLD needs to use links not primary link for efficient ML operations</a:t>
            </a:r>
          </a:p>
          <a:p>
            <a:r>
              <a:rPr lang="en-US" altLang="ko-KR" sz="2000" dirty="0"/>
              <a:t>We can have two methods 1) Non-AP initiated 2) AP-assisted</a:t>
            </a:r>
          </a:p>
          <a:p>
            <a:pPr lvl="1"/>
            <a:r>
              <a:rPr lang="en-US" altLang="ko-KR" sz="1600" dirty="0"/>
              <a:t>If a non-AP MLD cannot the non-AP initiated method, it can use the AP-assisted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Non-AP initiated method uses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aggregation, motivated by wide channel access [5] in legacy system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C1859B4D-624F-4BF5-9983-B4A7420CE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371" y="4552156"/>
            <a:ext cx="6093658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2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AP-assisted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AP doesn’t have the constraints; therefore a non-AP MLD can utilize the STR capability of AP MLD</a:t>
            </a:r>
          </a:p>
          <a:p>
            <a:pPr lvl="1"/>
            <a:r>
              <a:rPr lang="en-US" altLang="ko-KR" sz="1600" dirty="0"/>
              <a:t>In other words, a non-AP MLD may trigger the assistance of AP MLD in order to transmit frames on the other link(s) not the primary link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Example</a:t>
            </a:r>
          </a:p>
          <a:p>
            <a:pPr lvl="1"/>
            <a:r>
              <a:rPr lang="en-US" altLang="ko-KR" sz="1600" dirty="0"/>
              <a:t>Non-AP MLD triggers the assistance of AP MLD including links it wants </a:t>
            </a:r>
            <a:r>
              <a:rPr lang="en-US" altLang="ko-KR" sz="1600" dirty="0" smtClean="0"/>
              <a:t>to use</a:t>
            </a:r>
            <a:endParaRPr lang="en-US" altLang="ko-KR" sz="1600" dirty="0"/>
          </a:p>
          <a:p>
            <a:pPr lvl="1"/>
            <a:r>
              <a:rPr lang="en-US" altLang="ko-KR" sz="1600" dirty="0"/>
              <a:t>AP MLD responds to the request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B9538FD3-3DB6-41D2-AA76-62E33DA1D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18" y="4201835"/>
            <a:ext cx="8081963" cy="207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0835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273421</TotalTime>
  <Words>1118</Words>
  <Application>Microsoft Office PowerPoint</Application>
  <PresentationFormat>화면 슬라이드 쇼(4:3)</PresentationFormat>
  <Paragraphs>201</Paragraphs>
  <Slides>13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Method for Handling Constrained MLD</vt:lpstr>
      <vt:lpstr>Introduction</vt:lpstr>
      <vt:lpstr>Recap: Non-AP MLD’s Operation with Constraint</vt:lpstr>
      <vt:lpstr>Another Approach</vt:lpstr>
      <vt:lpstr>Primary Link on Non-AP MLD Side</vt:lpstr>
      <vt:lpstr>Channel Access Rules for AP MLD</vt:lpstr>
      <vt:lpstr>Example</vt:lpstr>
      <vt:lpstr>Channel Access Rules for Non-AP MLD</vt:lpstr>
      <vt:lpstr>AP-assisted Method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13915</cp:revision>
  <cp:lastPrinted>2018-10-31T23:27:01Z</cp:lastPrinted>
  <dcterms:created xsi:type="dcterms:W3CDTF">2007-05-21T21:00:37Z</dcterms:created>
  <dcterms:modified xsi:type="dcterms:W3CDTF">2020-03-18T04:55:09Z</dcterms:modified>
</cp:coreProperties>
</file>