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77" r:id="rId3"/>
    <p:sldId id="645" r:id="rId4"/>
    <p:sldId id="623" r:id="rId5"/>
    <p:sldId id="649" r:id="rId6"/>
    <p:sldId id="650" r:id="rId7"/>
    <p:sldId id="651" r:id="rId8"/>
    <p:sldId id="652" r:id="rId9"/>
    <p:sldId id="627" r:id="rId10"/>
    <p:sldId id="628" r:id="rId11"/>
    <p:sldId id="644" r:id="rId12"/>
    <p:sldId id="641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2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95383" autoAdjust="0"/>
  </p:normalViewPr>
  <p:slideViewPr>
    <p:cSldViewPr>
      <p:cViewPr varScale="1">
        <p:scale>
          <a:sx n="117" d="100"/>
          <a:sy n="117" d="100"/>
        </p:scale>
        <p:origin x="126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35" y="6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5CB66ADF-312B-47D4-803B-7EE51211EA97}"/>
    <pc:docChg chg="modSld">
      <pc:chgData name="Jang Insun" userId="9a6367cea696bed7" providerId="LiveId" clId="{5CB66ADF-312B-47D4-803B-7EE51211EA97}" dt="2020-06-09T14:11:08.311" v="7" actId="20577"/>
      <pc:docMkLst>
        <pc:docMk/>
      </pc:docMkLst>
      <pc:sldChg chg="modSp mod">
        <pc:chgData name="Jang Insun" userId="9a6367cea696bed7" providerId="LiveId" clId="{5CB66ADF-312B-47D4-803B-7EE51211EA97}" dt="2020-06-09T14:11:08.311" v="7" actId="20577"/>
        <pc:sldMkLst>
          <pc:docMk/>
          <pc:sldMk cId="1259794593" sldId="641"/>
        </pc:sldMkLst>
        <pc:spChg chg="mod">
          <ac:chgData name="Jang Insun" userId="9a6367cea696bed7" providerId="LiveId" clId="{5CB66ADF-312B-47D4-803B-7EE51211EA97}" dt="2020-06-09T14:11:08.311" v="7" actId="20577"/>
          <ac:spMkLst>
            <pc:docMk/>
            <pc:sldMk cId="1259794593" sldId="64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1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5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9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Namyeong Kim, LGE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Namyeong Kim, LGE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March 2020</a:t>
            </a:r>
            <a:endParaRPr lang="en-GB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Namyeong Kim, LGE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802.11-20/0412r1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March</a:t>
            </a:r>
            <a:r>
              <a:rPr lang="en-US" dirty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MLO: Link Switching method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2020-03-09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Namyeong Kim, LGE</a:t>
            </a:r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51646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38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5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932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[1]: 11-19-1943-03-00be-multi-ink-management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[2]: 11-19-1930-03-00be-ap-assited-multi-link-operation</a:t>
            </a:r>
            <a:endParaRPr lang="en-US" altLang="ko-KR" sz="2000" strike="sngStrike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9760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802.11be allows the following operation for link management: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When </a:t>
            </a:r>
            <a:r>
              <a:rPr lang="en-US" altLang="ko-KR" sz="1800" dirty="0"/>
              <a:t>a STA switches a own operating link to another AP of associated AP MLD, the STA </a:t>
            </a:r>
            <a:r>
              <a:rPr lang="en-US" altLang="ko-KR" sz="1800" dirty="0" smtClean="0"/>
              <a:t>exchanges necessary information </a:t>
            </a:r>
            <a:r>
              <a:rPr lang="en-US" altLang="ko-KR" sz="1800" dirty="0"/>
              <a:t>for link re-setup with the another 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The detailed information is TBD.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The </a:t>
            </a:r>
            <a:r>
              <a:rPr lang="en-US" altLang="ko-KR" sz="1600" dirty="0">
                <a:solidFill>
                  <a:schemeClr val="tx1"/>
                </a:solidFill>
              </a:rPr>
              <a:t>signaling for </a:t>
            </a:r>
            <a:r>
              <a:rPr lang="en-US" altLang="ko-KR" sz="1600" dirty="0" smtClean="0">
                <a:solidFill>
                  <a:schemeClr val="tx1"/>
                </a:solidFill>
              </a:rPr>
              <a:t>exchanging </a:t>
            </a:r>
            <a:r>
              <a:rPr lang="en-US" altLang="ko-KR" sz="1600" dirty="0">
                <a:solidFill>
                  <a:schemeClr val="tx1"/>
                </a:solidFill>
              </a:rPr>
              <a:t>the information is TBD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45317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Which option do you prefer for link re-setup process after link switching?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1: The link re-setup using reassociation frame after link switching (Case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2 : The link re-setup with link switching using reassociation frame (Case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3 :  The link re-setup with link switching </a:t>
            </a:r>
            <a:r>
              <a:rPr lang="en-US" altLang="ko-KR" dirty="0" smtClean="0"/>
              <a:t>without </a:t>
            </a:r>
            <a:r>
              <a:rPr lang="en-US" altLang="ko-KR" dirty="0"/>
              <a:t>reassociation frame (Case 3</a:t>
            </a:r>
            <a:r>
              <a:rPr lang="en-US" altLang="ko-KR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Option 4: Abstain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25979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Some contributions have discussed about Link switching.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Link switch operation would be one of solutions to avoid traffic congestion in multi-link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AP can provide cross-link information to assist single radio STA MLDs that are transitioning to another link for efficient load balancing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If a STA of non-AP MLD switches </a:t>
            </a:r>
            <a:r>
              <a:rPr lang="en-US" altLang="ko-KR" sz="2000" dirty="0" smtClean="0"/>
              <a:t>own operating link to another AP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associated AP </a:t>
            </a:r>
            <a:r>
              <a:rPr lang="en-US" altLang="ko-KR" sz="2000" dirty="0"/>
              <a:t>MLD, the STA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perform link re-setup process with the </a:t>
            </a:r>
            <a:r>
              <a:rPr lang="en-US" altLang="ko-KR" sz="2000" dirty="0" smtClean="0"/>
              <a:t>another AP </a:t>
            </a:r>
            <a:r>
              <a:rPr lang="en-US" altLang="ko-KR" sz="2000" dirty="0"/>
              <a:t>of associated AP MLD.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In </a:t>
            </a:r>
            <a:r>
              <a:rPr lang="en-US" altLang="ko-KR" sz="2000" dirty="0">
                <a:solidFill>
                  <a:schemeClr val="tx1"/>
                </a:solidFill>
              </a:rPr>
              <a:t>this contribution, we discuss link re-setup and provide available link re-setup processes after link switching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NOTE: </a:t>
            </a:r>
            <a:r>
              <a:rPr lang="en-US" altLang="ko-KR" sz="1600" dirty="0" smtClean="0"/>
              <a:t>Regarding link re-setup, we </a:t>
            </a:r>
            <a:r>
              <a:rPr lang="en-US" altLang="ko-KR" sz="1600" dirty="0"/>
              <a:t>only consider the link switching case where a STA switches to another AP of associated AP </a:t>
            </a:r>
            <a:r>
              <a:rPr lang="en-US" altLang="ko-KR" sz="1600" dirty="0" smtClean="0"/>
              <a:t>MLD.   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switching process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STA of non-AP MLD may switch the own operating link to another AP of associated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To improve more performance, the STA may select new operating link to switch considering cross-link condition (e.g</a:t>
            </a:r>
            <a:r>
              <a:rPr lang="en-US" altLang="ko-KR" sz="1600" dirty="0" smtClean="0"/>
              <a:t>., </a:t>
            </a:r>
            <a:r>
              <a:rPr lang="en-US" altLang="ko-KR" sz="1600" dirty="0"/>
              <a:t>BSS load).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frame for link switching is TBD. The frame may carry link identifier or </a:t>
            </a:r>
            <a:r>
              <a:rPr lang="en-US" altLang="ko-KR" sz="1600" dirty="0" smtClean="0"/>
              <a:t>TID-to-link </a:t>
            </a:r>
            <a:r>
              <a:rPr lang="en-US" altLang="ko-KR" sz="1600" dirty="0"/>
              <a:t>mapping </a:t>
            </a:r>
            <a:r>
              <a:rPr lang="en-US" altLang="ko-KR" sz="1600" dirty="0" smtClean="0"/>
              <a:t>info, and </a:t>
            </a:r>
            <a:r>
              <a:rPr lang="en-US" altLang="ko-KR" sz="1600" dirty="0"/>
              <a:t>so on.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266" y="3933056"/>
            <a:ext cx="3318323" cy="239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 after link switching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a STA of non-AP MLD switches its own operating link to another AP of associated AP MLD, the STA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perform link re-setup process.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existing spec., </a:t>
            </a:r>
            <a:r>
              <a:rPr lang="en-US" altLang="ko-KR" sz="1600" dirty="0" smtClean="0"/>
              <a:t>when a </a:t>
            </a:r>
            <a:r>
              <a:rPr lang="en-US" altLang="ko-KR" sz="1600" dirty="0"/>
              <a:t>STA </a:t>
            </a:r>
            <a:r>
              <a:rPr lang="en-US" altLang="ko-KR" sz="1600" dirty="0" smtClean="0"/>
              <a:t>moves to another AP, the STA associates </a:t>
            </a:r>
            <a:r>
              <a:rPr lang="en-US" altLang="ko-KR" sz="1600" dirty="0"/>
              <a:t>with </a:t>
            </a:r>
            <a:r>
              <a:rPr lang="en-US" altLang="ko-KR" sz="1600" dirty="0" smtClean="0"/>
              <a:t>the AP </a:t>
            </a:r>
            <a:r>
              <a:rPr lang="en-US" altLang="ko-KR" sz="1600" dirty="0"/>
              <a:t>for link </a:t>
            </a:r>
            <a:r>
              <a:rPr lang="en-US" altLang="ko-KR" sz="1600" dirty="0" smtClean="0"/>
              <a:t>setup</a:t>
            </a:r>
            <a:r>
              <a:rPr lang="en-US" altLang="ko-KR" sz="1600" dirty="0"/>
              <a:t>.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In this contribution, we propose available link re-setup processes after link switching.</a:t>
            </a:r>
            <a:endParaRPr lang="en-US" altLang="ko-KR" sz="2000" dirty="0"/>
          </a:p>
          <a:p>
            <a:pPr marL="0" indent="0"/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7234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using reassociation frame after link </a:t>
            </a:r>
            <a:r>
              <a:rPr lang="en-US" altLang="ko-KR" sz="2000" dirty="0" smtClean="0"/>
              <a:t>switching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After frame exchange for link switching, the STA can exchange the all attributes for link re-setup with the new selected AP of associated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NOTE: the frame for link switching can carry link identifier, </a:t>
            </a:r>
            <a:r>
              <a:rPr lang="en-US" altLang="ko-KR" sz="1400" dirty="0" smtClean="0">
                <a:solidFill>
                  <a:schemeClr val="tx1"/>
                </a:solidFill>
              </a:rPr>
              <a:t>TID-to-link </a:t>
            </a:r>
            <a:r>
              <a:rPr lang="en-US" altLang="ko-KR" sz="1400" dirty="0">
                <a:solidFill>
                  <a:schemeClr val="tx1"/>
                </a:solidFill>
              </a:rPr>
              <a:t>mapping info, and so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case, the STA </a:t>
            </a:r>
            <a:r>
              <a:rPr lang="en-US" altLang="ko-KR" sz="1600" dirty="0" smtClean="0"/>
              <a:t>may </a:t>
            </a:r>
            <a:r>
              <a:rPr lang="en-US" altLang="ko-KR" sz="1600" dirty="0"/>
              <a:t>perform link </a:t>
            </a:r>
            <a:r>
              <a:rPr lang="en-US" altLang="ko-KR" sz="1600" dirty="0" smtClean="0"/>
              <a:t>re-setup (reassociation) </a:t>
            </a:r>
            <a:r>
              <a:rPr lang="en-US" altLang="ko-KR" sz="1600" dirty="0"/>
              <a:t>after link switching without additional consideration.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rcRect r="11413"/>
          <a:stretch/>
        </p:blipFill>
        <p:spPr>
          <a:xfrm>
            <a:off x="1331640" y="4037806"/>
            <a:ext cx="6696744" cy="222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95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using reassociation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 STA can request to switch the operating link using reassociation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this, we need to add some element or field regarding link switching (e.g</a:t>
            </a:r>
            <a:r>
              <a:rPr lang="en-US" altLang="ko-KR" sz="1400" dirty="0" smtClean="0"/>
              <a:t>., </a:t>
            </a:r>
            <a:r>
              <a:rPr lang="en-US" altLang="ko-KR" sz="1400" dirty="0"/>
              <a:t>Link identifier, </a:t>
            </a:r>
            <a:r>
              <a:rPr lang="en-US" altLang="ko-KR" sz="1400" dirty="0" smtClean="0"/>
              <a:t>TID-to-link </a:t>
            </a:r>
            <a:r>
              <a:rPr lang="en-US" altLang="ko-KR" sz="1400" dirty="0"/>
              <a:t>mapping info, etc</a:t>
            </a:r>
            <a:r>
              <a:rPr lang="en-US" altLang="ko-KR" sz="1400" dirty="0" smtClean="0"/>
              <a:t>.) in </a:t>
            </a:r>
            <a:r>
              <a:rPr lang="en-US" altLang="ko-KR" sz="1400" dirty="0"/>
              <a:t>reassociation frame.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Compared to Case 1, link switching as well as link re-setup can be performed through a single </a:t>
            </a:r>
            <a:r>
              <a:rPr lang="en-US" altLang="ko-KR" sz="1600" dirty="0" smtClean="0"/>
              <a:t>exchange </a:t>
            </a:r>
            <a:r>
              <a:rPr lang="en-US" altLang="ko-KR" sz="1600" dirty="0"/>
              <a:t>(i.e. reduced frame overhead for link switching).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this case requires to define new element or field in the reassociation frame for link switching and use of the reassociation </a:t>
            </a:r>
            <a:r>
              <a:rPr lang="en-US" altLang="ko-KR" sz="1400" dirty="0" smtClean="0"/>
              <a:t>frame </a:t>
            </a:r>
            <a:r>
              <a:rPr lang="en-US" altLang="ko-KR" sz="1400" dirty="0"/>
              <a:t>may include unnecessary information that already is exchanged.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/>
          <a:srcRect r="26764"/>
          <a:stretch/>
        </p:blipFill>
        <p:spPr>
          <a:xfrm>
            <a:off x="2497361" y="4509120"/>
            <a:ext cx="4752528" cy="191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2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3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without reassociation frame</a:t>
            </a:r>
            <a:endParaRPr lang="en-US" altLang="ko-KR" sz="20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 STA can perform link re-setup with link switching process without exchange reassociation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NOTE: the frame for link switching can carry information for requesting link re-setup as well as link switching (e.g</a:t>
            </a:r>
            <a:r>
              <a:rPr lang="en-US" altLang="ko-KR" sz="1400" dirty="0" smtClean="0">
                <a:solidFill>
                  <a:schemeClr val="tx1"/>
                </a:solidFill>
              </a:rPr>
              <a:t>., </a:t>
            </a:r>
            <a:r>
              <a:rPr lang="en-US" altLang="ko-KR" sz="1400" dirty="0">
                <a:solidFill>
                  <a:schemeClr val="tx1"/>
                </a:solidFill>
              </a:rPr>
              <a:t>link identifier, </a:t>
            </a:r>
            <a:r>
              <a:rPr lang="en-US" altLang="ko-KR" sz="1400" dirty="0" smtClean="0">
                <a:solidFill>
                  <a:schemeClr val="tx1"/>
                </a:solidFill>
              </a:rPr>
              <a:t>TID-to-link </a:t>
            </a:r>
            <a:r>
              <a:rPr lang="en-US" altLang="ko-KR" sz="1400" dirty="0">
                <a:solidFill>
                  <a:schemeClr val="tx1"/>
                </a:solidFill>
              </a:rPr>
              <a:t>mapping info, etc.).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On receiving the request for link switching, the AP sends a link switching response with minimum link re-setup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minimum link re-setup information can be information that needs to be </a:t>
            </a:r>
            <a:r>
              <a:rPr lang="en-US" altLang="ko-KR" sz="1400" dirty="0" smtClean="0"/>
              <a:t>reconfigured/updated </a:t>
            </a:r>
            <a:r>
              <a:rPr lang="en-US" altLang="ko-KR" sz="1400" dirty="0"/>
              <a:t>(e.g</a:t>
            </a:r>
            <a:r>
              <a:rPr lang="en-US" altLang="ko-KR" sz="1400" dirty="0" smtClean="0"/>
              <a:t>.,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ull/partial Timestamp, TWT info, …) </a:t>
            </a:r>
            <a:r>
              <a:rPr lang="en-US" altLang="ko-KR" sz="1400" dirty="0"/>
              <a:t>after link switching.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62300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3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without reassociation frame</a:t>
            </a:r>
            <a:endParaRPr lang="en-US" altLang="ko-KR" sz="20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Compared to Case 1, the overhead of reassocation frame can be reduced and avoid </a:t>
            </a:r>
            <a:r>
              <a:rPr lang="en-US" altLang="ko-KR" sz="1600" dirty="0" smtClean="0"/>
              <a:t>to exchange the </a:t>
            </a:r>
            <a:r>
              <a:rPr lang="en-US" altLang="ko-KR" sz="1600" dirty="0"/>
              <a:t>unnecessary information that already is exchanged.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this case requires to define new frame for link switching.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501008"/>
            <a:ext cx="5770539" cy="26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3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We have discussed link re-setup process after link switching and provide available link re-setup processes.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When a STA switches a own operating link to another AP of associated AP MLD, the </a:t>
            </a:r>
            <a:r>
              <a:rPr lang="en-US" altLang="ko-KR" sz="1600" dirty="0" smtClean="0"/>
              <a:t>STA should </a:t>
            </a:r>
            <a:r>
              <a:rPr lang="en-US" altLang="ko-KR" sz="1600" dirty="0"/>
              <a:t>perform link re-setup process with the another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In this contribution, we provide 3 cases of link re-setup processes that we can consider.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878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153037</TotalTime>
  <Words>1033</Words>
  <Application>Microsoft Office PowerPoint</Application>
  <PresentationFormat>화면 슬라이드 쇼(4:3)</PresentationFormat>
  <Paragraphs>131</Paragraphs>
  <Slides>12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굴림</vt:lpstr>
      <vt:lpstr>맑은 고딕</vt:lpstr>
      <vt:lpstr>맑은 고딕</vt:lpstr>
      <vt:lpstr>Batang</vt:lpstr>
      <vt:lpstr>Arial</vt:lpstr>
      <vt:lpstr>Times New Roman</vt:lpstr>
      <vt:lpstr>Office 테마</vt:lpstr>
      <vt:lpstr>MLO: Link Switching method </vt:lpstr>
      <vt:lpstr>Overview</vt:lpstr>
      <vt:lpstr>Link switching process</vt:lpstr>
      <vt:lpstr>Link re-setup process after link switching</vt:lpstr>
      <vt:lpstr>Link re-setup process: Case 1</vt:lpstr>
      <vt:lpstr>Link re-setup process: Case 2</vt:lpstr>
      <vt:lpstr>Link re-setup process: Case 3 (1/2)</vt:lpstr>
      <vt:lpstr>Link re-setup process: Case 3 (2/2)</vt:lpstr>
      <vt:lpstr>Conclusion</vt:lpstr>
      <vt:lpstr>Reference</vt:lpstr>
      <vt:lpstr>SP #1</vt:lpstr>
      <vt:lpstr>SP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4257</cp:revision>
  <cp:lastPrinted>2020-06-03T08:56:52Z</cp:lastPrinted>
  <dcterms:created xsi:type="dcterms:W3CDTF">2016-12-14T01:56:24Z</dcterms:created>
  <dcterms:modified xsi:type="dcterms:W3CDTF">2020-06-15T07:35:50Z</dcterms:modified>
</cp:coreProperties>
</file>