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20" r:id="rId3"/>
    <p:sldId id="1121" r:id="rId4"/>
    <p:sldId id="1131" r:id="rId5"/>
    <p:sldId id="1129" r:id="rId6"/>
    <p:sldId id="1125" r:id="rId7"/>
    <p:sldId id="1127" r:id="rId8"/>
    <p:sldId id="1122" r:id="rId9"/>
    <p:sldId id="1126" r:id="rId10"/>
    <p:sldId id="1123" r:id="rId11"/>
    <p:sldId id="1128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802.11-20/0406r1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Phase Rotation Proposal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the L-SIG part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95378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All PAPR values of </a:t>
            </a:r>
            <a:r>
              <a:rPr lang="en-US" altLang="ko-KR" sz="1400" dirty="0"/>
              <a:t>320MHz and each 160MHz </a:t>
            </a:r>
            <a:r>
              <a:rPr lang="en-US" altLang="ko-KR" sz="1400" dirty="0" smtClean="0"/>
              <a:t>are considered for all </a:t>
            </a:r>
            <a:r>
              <a:rPr lang="en-US" altLang="ko-KR" sz="1400" dirty="0"/>
              <a:t>non-punctured and punctured </a:t>
            </a:r>
            <a:r>
              <a:rPr lang="en-US" altLang="ko-KR" sz="1400" dirty="0" smtClean="0"/>
              <a:t>cases in all possible L-SIG contents </a:t>
            </a:r>
            <a:endParaRPr lang="ko-KR" altLang="en-US" sz="140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365413"/>
            <a:ext cx="4875441" cy="36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39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the Data part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279" y="2365413"/>
            <a:ext cx="4875441" cy="3662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600" y="595378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All PAPR values of </a:t>
            </a:r>
            <a:r>
              <a:rPr lang="en-US" altLang="ko-KR" sz="1400" dirty="0"/>
              <a:t>320MHz and each 160MHz </a:t>
            </a:r>
            <a:r>
              <a:rPr lang="en-US" altLang="ko-KR" sz="1400" dirty="0" smtClean="0"/>
              <a:t>are considered for </a:t>
            </a:r>
            <a:r>
              <a:rPr lang="en-US" altLang="ko-KR" sz="1400" dirty="0"/>
              <a:t>all non-punctured and </a:t>
            </a:r>
            <a:r>
              <a:rPr lang="en-US" altLang="ko-KR" sz="1400" dirty="0" smtClean="0"/>
              <a:t>punctured cases in various random data (500 generation)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21655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our previous contributions [1][2], we proposed several options for the phase rotation in 320MHz</a:t>
            </a:r>
          </a:p>
          <a:p>
            <a:pPr lvl="1"/>
            <a:r>
              <a:rPr lang="en-US" altLang="ko-KR" sz="1800" dirty="0" smtClean="0"/>
              <a:t>The proposed options were designed from repeating a 80MHz phase rotation sequence and applying an additional coefficient to each 80MHz segment</a:t>
            </a:r>
          </a:p>
          <a:p>
            <a:pPr lvl="1"/>
            <a:r>
              <a:rPr lang="en-US" altLang="ko-KR" sz="1800" dirty="0" smtClean="0"/>
              <a:t>We considered all kinds of 20MHz based preamble punctured cases as well as non-preamble punctured one</a:t>
            </a:r>
          </a:p>
          <a:p>
            <a:pPr lvl="1"/>
            <a:r>
              <a:rPr lang="en-US" altLang="ko-KR" sz="1800" dirty="0" smtClean="0"/>
              <a:t>We showed that even the optimized sequence has a quite high PAPR in preamble punctured cases</a:t>
            </a:r>
          </a:p>
          <a:p>
            <a:r>
              <a:rPr lang="en-US" altLang="ko-KR" sz="2000" dirty="0" smtClean="0"/>
              <a:t>Meanwhile,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only a few preamble punctured cases in the last meeting</a:t>
            </a:r>
          </a:p>
          <a:p>
            <a:pPr lvl="1"/>
            <a:r>
              <a:rPr lang="en-US" altLang="ko-KR" sz="1800" dirty="0" smtClean="0"/>
              <a:t>One 40MHz / 80MHz hole was adopted in 320MHz</a:t>
            </a:r>
          </a:p>
          <a:p>
            <a:r>
              <a:rPr lang="en-US" altLang="ko-KR" sz="2000" dirty="0" smtClean="0"/>
              <a:t>Considering those agreed cases as well as </a:t>
            </a:r>
            <a:r>
              <a:rPr lang="en-US" altLang="ko-KR" sz="2000" dirty="0"/>
              <a:t>non-preamble punctured one</a:t>
            </a:r>
            <a:r>
              <a:rPr lang="en-US" altLang="ko-KR" sz="2000" dirty="0" smtClean="0"/>
              <a:t>, we propose a unified phase rotation sequence in 320MHz and show its PAPR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3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Non-punctured and punctured cases are considered</a:t>
            </a:r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/>
              <a:t>[</a:t>
            </a:r>
            <a:r>
              <a:rPr lang="en-US" altLang="ko-KR" sz="1800" dirty="0" err="1"/>
              <a:t>xxoo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ooxx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xxoo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ooxx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xxoo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ooxx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xxoo</a:t>
            </a:r>
            <a:r>
              <a:rPr lang="en-US" altLang="ko-KR" sz="1800" dirty="0"/>
              <a:t>], [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oooo</a:t>
            </a:r>
            <a:r>
              <a:rPr lang="en-US" altLang="ko-KR" sz="1800" dirty="0"/>
              <a:t> </a:t>
            </a:r>
            <a:r>
              <a:rPr lang="en-US" altLang="ko-KR" sz="1800" dirty="0" err="1"/>
              <a:t>ooxx</a:t>
            </a:r>
            <a:r>
              <a:rPr lang="en-US" altLang="ko-KR" sz="1800" dirty="0" smtClean="0"/>
              <a:t>], [</a:t>
            </a:r>
            <a:r>
              <a:rPr lang="en-US" altLang="ko-KR" sz="1800" dirty="0" err="1" smtClean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], [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], [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xxxx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], [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oooo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xxxx</a:t>
            </a:r>
            <a:r>
              <a:rPr lang="en-US" altLang="ko-KR" sz="1800" dirty="0" smtClean="0"/>
              <a:t>]</a:t>
            </a:r>
          </a:p>
          <a:p>
            <a:r>
              <a:rPr lang="en-US" altLang="ko-KR" sz="2000" dirty="0" smtClean="0"/>
              <a:t>The 11ax 80MHz phase rotation is repeated and an additional coefficient applied to each 80MHz segment is optimized to reduce PAPR</a:t>
            </a:r>
          </a:p>
          <a:p>
            <a:pPr lvl="1"/>
            <a:r>
              <a:rPr lang="en-US" altLang="ko-KR" sz="1800" dirty="0"/>
              <a:t>Candidates for the </a:t>
            </a:r>
            <a:r>
              <a:rPr lang="en-US" altLang="ko-KR" sz="1800" dirty="0" smtClean="0"/>
              <a:t>additional coefficient</a:t>
            </a:r>
            <a:r>
              <a:rPr lang="en-US" altLang="ko-KR" sz="1800" dirty="0"/>
              <a:t>: 1, -1, j, -j</a:t>
            </a:r>
          </a:p>
          <a:p>
            <a:pPr lvl="1"/>
            <a:r>
              <a:rPr lang="en-US" altLang="ko-KR" sz="1800" dirty="0" smtClean="0"/>
              <a:t>Additional coefficients are obtained by minimizing the worst PAPR among all cases above in L-LTF</a:t>
            </a:r>
          </a:p>
          <a:p>
            <a:pPr lvl="1"/>
            <a:r>
              <a:rPr lang="en-US" altLang="ko-KR" sz="1800" dirty="0" smtClean="0"/>
              <a:t>In each </a:t>
            </a:r>
            <a:r>
              <a:rPr lang="en-US" altLang="ko-KR" sz="1800" smtClean="0"/>
              <a:t>case above, </a:t>
            </a:r>
            <a:r>
              <a:rPr lang="en-US" altLang="ko-KR" sz="1800" dirty="0" smtClean="0"/>
              <a:t>we consider PAPR for 320MHz and each 160MHz as well to accommodate both contiguous 320MHz and non-contiguous 160+160MHz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11352" y="2057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O: non-punctured 20MHz</a:t>
            </a:r>
          </a:p>
          <a:p>
            <a:r>
              <a:rPr lang="en-US" altLang="ko-KR" dirty="0" smtClean="0"/>
              <a:t>X: punctured 20MHz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098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Optimized Phase Rotation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propose the following phase rotation sequence</a:t>
            </a:r>
          </a:p>
          <a:p>
            <a:pPr lvl="1"/>
            <a:r>
              <a:rPr lang="en-US" altLang="ko-KR" sz="1600" dirty="0" smtClean="0"/>
              <a:t>[1 -1 -1 -1 1 -1 -1 -1 </a:t>
            </a:r>
            <a:r>
              <a:rPr lang="en-US" altLang="ko-KR" sz="1600" dirty="0" smtClean="0">
                <a:solidFill>
                  <a:srgbClr val="FF0000"/>
                </a:solidFill>
              </a:rPr>
              <a:t>-1 1 1 1 -1 1 1 1</a:t>
            </a:r>
            <a:r>
              <a:rPr lang="en-US" altLang="ko-KR" sz="1600" dirty="0" smtClean="0"/>
              <a:t>]</a:t>
            </a:r>
          </a:p>
          <a:p>
            <a:r>
              <a:rPr lang="en-US" altLang="ko-KR" sz="1800" dirty="0" smtClean="0"/>
              <a:t>PAPR</a:t>
            </a:r>
          </a:p>
          <a:p>
            <a:pPr lvl="1"/>
            <a:r>
              <a:rPr lang="en-US" altLang="ko-KR" sz="1600" dirty="0" smtClean="0"/>
              <a:t>We show the maximum PAPR for L-STF and L-LTF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r>
              <a:rPr lang="en-US" altLang="ko-KR" sz="1400" dirty="0" smtClean="0"/>
              <a:t>Reference</a:t>
            </a:r>
            <a:r>
              <a:rPr lang="en-US" altLang="ko-KR" sz="1400" dirty="0"/>
              <a:t>: [1 -1 -1 -1 1 -1 -1 -1 1 -1 -1 -1 1 -1 -1 -1</a:t>
            </a:r>
            <a:r>
              <a:rPr lang="en-US" altLang="ko-KR" sz="1400" dirty="0" smtClean="0"/>
              <a:t>]</a:t>
            </a:r>
          </a:p>
          <a:p>
            <a:pPr lvl="2"/>
            <a:r>
              <a:rPr lang="en-US" altLang="ko-KR" sz="1400" dirty="0"/>
              <a:t>Option 2A : [</a:t>
            </a:r>
            <a:r>
              <a:rPr lang="en-GB" altLang="ko-KR" sz="1400" dirty="0"/>
              <a:t>1 -1 -1 -1 </a:t>
            </a:r>
            <a:r>
              <a:rPr lang="en-GB" altLang="ko-KR" sz="1400" dirty="0">
                <a:solidFill>
                  <a:srgbClr val="FF0000"/>
                </a:solidFill>
              </a:rPr>
              <a:t>j -j -j -j </a:t>
            </a:r>
            <a:r>
              <a:rPr lang="en-GB" altLang="ko-KR" sz="1400" dirty="0" err="1">
                <a:solidFill>
                  <a:srgbClr val="FF0000"/>
                </a:solidFill>
              </a:rPr>
              <a:t>j</a:t>
            </a:r>
            <a:r>
              <a:rPr lang="en-GB" altLang="ko-KR" sz="1400" dirty="0">
                <a:solidFill>
                  <a:srgbClr val="FF0000"/>
                </a:solidFill>
              </a:rPr>
              <a:t> -j -j -j </a:t>
            </a:r>
            <a:r>
              <a:rPr lang="en-GB" altLang="ko-KR" sz="1400" dirty="0"/>
              <a:t>1 -1 -1 -1</a:t>
            </a:r>
            <a:r>
              <a:rPr lang="en-US" altLang="ko-KR" sz="1400" dirty="0"/>
              <a:t>] (Best option under non-preamble puncturing)</a:t>
            </a:r>
          </a:p>
          <a:p>
            <a:pPr lvl="2"/>
            <a:r>
              <a:rPr lang="en-US" altLang="ko-KR" sz="1400" dirty="0"/>
              <a:t>Option 2B : </a:t>
            </a:r>
            <a:r>
              <a:rPr lang="en-GB" altLang="ko-KR" sz="1400" dirty="0"/>
              <a:t>[1 -1 -1 -1 </a:t>
            </a:r>
            <a:r>
              <a:rPr lang="en-GB" altLang="ko-KR" sz="1400" dirty="0">
                <a:solidFill>
                  <a:srgbClr val="FF0000"/>
                </a:solidFill>
              </a:rPr>
              <a:t>j -j -j -j </a:t>
            </a:r>
            <a:r>
              <a:rPr lang="en-GB" altLang="ko-KR" sz="1400" dirty="0"/>
              <a:t>1 -1 -1 -1 </a:t>
            </a:r>
            <a:r>
              <a:rPr lang="en-GB" altLang="ko-KR" sz="1400" dirty="0">
                <a:solidFill>
                  <a:srgbClr val="FF0000"/>
                </a:solidFill>
              </a:rPr>
              <a:t>j -j -j -j</a:t>
            </a:r>
            <a:r>
              <a:rPr lang="en-GB" altLang="ko-KR" sz="1400" dirty="0"/>
              <a:t>] </a:t>
            </a:r>
            <a:r>
              <a:rPr lang="en-US" altLang="ko-KR" sz="1400" dirty="0"/>
              <a:t>(One of the best options under all kinds of 20MHz based preamble puncturing)</a:t>
            </a:r>
          </a:p>
          <a:p>
            <a:pPr lvl="2"/>
            <a:r>
              <a:rPr lang="en-US" altLang="ko-KR" sz="1400" dirty="0" smtClean="0"/>
              <a:t>4x </a:t>
            </a:r>
            <a:r>
              <a:rPr lang="en-US" altLang="ko-KR" sz="1400" dirty="0"/>
              <a:t>IFFT is applied to calculate </a:t>
            </a:r>
            <a:r>
              <a:rPr lang="en-US" altLang="ko-KR" sz="1400" dirty="0" smtClean="0"/>
              <a:t>PAPR</a:t>
            </a:r>
          </a:p>
          <a:p>
            <a:pPr lvl="1"/>
            <a:r>
              <a:rPr lang="en-US" altLang="ko-KR" sz="1600" dirty="0" smtClean="0"/>
              <a:t>In Appendix, CDF is plotted considering all the PAPR values in each L-STF, L-LTF and L-SIG as well</a:t>
            </a:r>
          </a:p>
          <a:p>
            <a:endParaRPr lang="en-US" altLang="ko-KR" sz="2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054150"/>
              </p:ext>
            </p:extLst>
          </p:nvPr>
        </p:nvGraphicFramePr>
        <p:xfrm>
          <a:off x="1524000" y="3045139"/>
          <a:ext cx="44196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3200"/>
                <a:gridCol w="1473200"/>
                <a:gridCol w="14732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L-STF [dB]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L-LTF [dB]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Proposal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8.4251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9.0694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Reference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8.6899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9.7663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2A in [2]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8.8281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9.6502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Option 2B in [2]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8.4281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9.4274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1676400"/>
            <a:ext cx="1981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Worst case for the proposal:</a:t>
            </a:r>
          </a:p>
          <a:p>
            <a:r>
              <a:rPr lang="en-US" altLang="ko-KR" dirty="0" smtClean="0"/>
              <a:t>320MHz PAPR with</a:t>
            </a:r>
          </a:p>
          <a:p>
            <a:r>
              <a:rPr lang="en-US" altLang="ko-KR" dirty="0"/>
              <a:t>[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xxoo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 smtClean="0"/>
              <a:t>]</a:t>
            </a:r>
          </a:p>
          <a:p>
            <a:r>
              <a:rPr lang="en-US" altLang="ko-KR" dirty="0" smtClean="0"/>
              <a:t>Worst case for the reference:</a:t>
            </a:r>
          </a:p>
          <a:p>
            <a:r>
              <a:rPr lang="en-US" altLang="ko-KR" dirty="0"/>
              <a:t>320MHz PAPR with</a:t>
            </a:r>
          </a:p>
          <a:p>
            <a:r>
              <a:rPr lang="en-US" altLang="ko-KR" dirty="0" smtClean="0"/>
              <a:t>[</a:t>
            </a:r>
            <a:r>
              <a:rPr lang="en-US" altLang="ko-KR" dirty="0" err="1"/>
              <a:t>xxoo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 smtClean="0"/>
              <a:t>] [</a:t>
            </a:r>
            <a:r>
              <a:rPr lang="en-US" altLang="ko-KR" dirty="0" err="1" smtClean="0"/>
              <a:t>oooo</a:t>
            </a:r>
            <a:r>
              <a:rPr lang="en-US" altLang="ko-KR" dirty="0" smtClean="0"/>
              <a:t> </a:t>
            </a:r>
            <a:r>
              <a:rPr lang="en-US" altLang="ko-KR" dirty="0" err="1"/>
              <a:t>xxoo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 smtClean="0"/>
              <a:t>] [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xxoo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 smtClean="0"/>
              <a:t>] [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xxoo</a:t>
            </a:r>
            <a:r>
              <a:rPr lang="en-US" altLang="ko-KR" dirty="0" smtClean="0"/>
              <a:t>]</a:t>
            </a:r>
          </a:p>
          <a:p>
            <a:r>
              <a:rPr lang="en-US" altLang="ko-KR" dirty="0"/>
              <a:t>Worst case for </a:t>
            </a:r>
            <a:r>
              <a:rPr lang="en-US" altLang="ko-KR" dirty="0" smtClean="0"/>
              <a:t>Option 2A:</a:t>
            </a:r>
            <a:endParaRPr lang="en-US" altLang="ko-KR" dirty="0"/>
          </a:p>
          <a:p>
            <a:r>
              <a:rPr lang="en-US" altLang="ko-KR" dirty="0"/>
              <a:t>320MHz PAPR with</a:t>
            </a:r>
          </a:p>
          <a:p>
            <a:r>
              <a:rPr lang="en-US" altLang="ko-KR" dirty="0"/>
              <a:t>[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 smtClean="0"/>
              <a:t>xxxx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oooo</a:t>
            </a:r>
            <a:r>
              <a:rPr lang="en-US" altLang="ko-KR" dirty="0" smtClean="0"/>
              <a:t> </a:t>
            </a:r>
            <a:r>
              <a:rPr lang="en-US" altLang="ko-KR" dirty="0" err="1"/>
              <a:t>oooo</a:t>
            </a:r>
            <a:r>
              <a:rPr lang="en-US" altLang="ko-KR" dirty="0" smtClean="0"/>
              <a:t>]</a:t>
            </a:r>
            <a:endParaRPr lang="en-US" altLang="ko-KR" dirty="0"/>
          </a:p>
          <a:p>
            <a:r>
              <a:rPr lang="en-US" altLang="ko-KR" dirty="0"/>
              <a:t>[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 smtClean="0"/>
              <a:t>oooo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xxxx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oooo</a:t>
            </a:r>
            <a:r>
              <a:rPr lang="en-US" altLang="ko-KR" dirty="0" smtClean="0"/>
              <a:t>]</a:t>
            </a:r>
          </a:p>
          <a:p>
            <a:r>
              <a:rPr lang="en-US" altLang="ko-KR" dirty="0"/>
              <a:t>Worst case for Option </a:t>
            </a:r>
            <a:r>
              <a:rPr lang="en-US" altLang="ko-KR" dirty="0" smtClean="0"/>
              <a:t>2B:</a:t>
            </a:r>
            <a:endParaRPr lang="en-US" altLang="ko-KR" dirty="0"/>
          </a:p>
          <a:p>
            <a:r>
              <a:rPr lang="en-US" altLang="ko-KR" dirty="0"/>
              <a:t>320MHz PAPR with</a:t>
            </a:r>
          </a:p>
          <a:p>
            <a:r>
              <a:rPr lang="en-US" altLang="ko-KR" dirty="0"/>
              <a:t>[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xxoo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 </a:t>
            </a:r>
            <a:r>
              <a:rPr lang="en-US" altLang="ko-KR" dirty="0" err="1"/>
              <a:t>oooo</a:t>
            </a:r>
            <a:r>
              <a:rPr lang="en-US" altLang="ko-KR" dirty="0"/>
              <a:t>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2800" y="2237601"/>
            <a:ext cx="2759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Higher 160MHz part is</a:t>
            </a:r>
            <a:r>
              <a:rPr lang="ko-KR" altLang="en-US" smtClean="0"/>
              <a:t> </a:t>
            </a:r>
            <a:r>
              <a:rPr lang="en-US" altLang="ko-KR" dirty="0" smtClean="0"/>
              <a:t>multiplied by -1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7822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proposed sequence </a:t>
            </a:r>
            <a:r>
              <a:rPr lang="en-US" altLang="ko-KR" sz="2000" dirty="0" smtClean="0"/>
              <a:t>has a better PAPR </a:t>
            </a:r>
            <a:r>
              <a:rPr lang="en-US" altLang="ko-KR" sz="2000" dirty="0"/>
              <a:t>than the </a:t>
            </a:r>
            <a:r>
              <a:rPr lang="en-US" altLang="ko-KR" sz="2000" dirty="0" smtClean="0"/>
              <a:t>reference sequence in the legacy part</a:t>
            </a:r>
          </a:p>
          <a:p>
            <a:r>
              <a:rPr lang="en-US" altLang="ko-KR" sz="2000" dirty="0" smtClean="0"/>
              <a:t>The proposed sequence also has a low PAPR </a:t>
            </a:r>
            <a:r>
              <a:rPr lang="en-US" altLang="ko-KR" sz="2000" dirty="0"/>
              <a:t>in </a:t>
            </a:r>
            <a:r>
              <a:rPr lang="en-US" altLang="ko-KR" sz="2000" dirty="0" smtClean="0"/>
              <a:t>L-STF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L-LTF compared to the PAPR for the Data part which is shown in Appendix</a:t>
            </a:r>
          </a:p>
          <a:p>
            <a:r>
              <a:rPr lang="en-US" altLang="ko-KR" sz="2000" dirty="0" smtClean="0"/>
              <a:t>Whereas, in L-SIG, the proposed sequence has about a 1dB higher PAPR than the Data part at the median point of the distribution, but, the performance degradation due to this can be overcome by a combining gain attainable at a receiver</a:t>
            </a:r>
          </a:p>
          <a:p>
            <a:pPr lvl="1"/>
            <a:r>
              <a:rPr lang="en-US" altLang="ko-KR" sz="1800" dirty="0" smtClean="0"/>
              <a:t>The property of L-SIG which is random and repeated every 20MHz channel causes a high PAPR</a:t>
            </a:r>
          </a:p>
          <a:p>
            <a:pPr lvl="1"/>
            <a:r>
              <a:rPr lang="en-US" altLang="ko-KR" sz="1800" dirty="0" smtClean="0"/>
              <a:t>However, when </a:t>
            </a:r>
            <a:r>
              <a:rPr lang="en-US" altLang="ko-KR" sz="1800" dirty="0"/>
              <a:t>a</a:t>
            </a:r>
            <a:r>
              <a:rPr lang="en-US" altLang="ko-KR" sz="1800" dirty="0" smtClean="0"/>
              <a:t> receiver decodes L-SIG, it can combine some of the L-SIG parts which are repeated in the time domain as well as the frequency domain which results in a performance enhancement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6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the phase rotation for 320MHz and have evaluated its PAPR</a:t>
            </a:r>
          </a:p>
          <a:p>
            <a:r>
              <a:rPr lang="en-US" altLang="ko-KR" sz="2000" dirty="0" smtClean="0"/>
              <a:t>We have verified that</a:t>
            </a:r>
          </a:p>
          <a:p>
            <a:pPr lvl="1"/>
            <a:r>
              <a:rPr lang="en-US" altLang="ko-KR" sz="1800" dirty="0" smtClean="0"/>
              <a:t>The proposed sequence is better than the reference sequence</a:t>
            </a:r>
          </a:p>
          <a:p>
            <a:pPr lvl="1"/>
            <a:r>
              <a:rPr lang="en-US" altLang="ko-KR" sz="1800" dirty="0" smtClean="0"/>
              <a:t>Comparing with the Data part, the proposed sequence has a good PAPR in L-STF and L-LTF but a bit high PAPR in L-SIG which can be overcome by a combining gain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9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Phase rotation for 320MHz is defined as follows</a:t>
            </a:r>
          </a:p>
          <a:p>
            <a:pPr lvl="2"/>
            <a:r>
              <a:rPr lang="en-US" altLang="ko-KR" sz="1600" dirty="0"/>
              <a:t>[1 -1 -1 -1 1 -1 -1 -1 -1 1 1 1 -1 1 1 1</a:t>
            </a:r>
            <a:r>
              <a:rPr lang="en-US" altLang="ko-KR" sz="1600" dirty="0" smtClean="0"/>
              <a:t>]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76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802.11-19/1493r1 </a:t>
            </a:r>
            <a:r>
              <a:rPr lang="en-US" altLang="ko-KR" sz="2000" dirty="0"/>
              <a:t>Phase Rotation </a:t>
            </a:r>
            <a:r>
              <a:rPr lang="en-US" altLang="ko-KR" sz="2000" dirty="0" smtClean="0"/>
              <a:t>for 320MHz</a:t>
            </a:r>
            <a:endParaRPr lang="ko-KR" altLang="en-US" sz="2000"/>
          </a:p>
          <a:p>
            <a:pPr marL="0" indent="0">
              <a:buNone/>
            </a:pPr>
            <a:r>
              <a:rPr lang="en-US" altLang="ko-KR" sz="2000" dirty="0" smtClean="0"/>
              <a:t>[2] IEEE 802.11-19/1890r2 Phase Rotation Follow-up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/>
              <a:t>IEEE </a:t>
            </a:r>
            <a:r>
              <a:rPr lang="en-US" altLang="ko-KR" sz="2000" smtClean="0"/>
              <a:t>802.11-20/0404r0 </a:t>
            </a:r>
            <a:r>
              <a:rPr lang="en-US" altLang="ko-KR" sz="2000" dirty="0" smtClean="0"/>
              <a:t>Further Proposals for Multiple RU Aggregation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L-STF / L-LTF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90600" y="6123801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All PAPR values of </a:t>
            </a:r>
            <a:r>
              <a:rPr lang="en-US" altLang="ko-KR" sz="1400" dirty="0"/>
              <a:t>320MHz and each 160MHz </a:t>
            </a:r>
            <a:r>
              <a:rPr lang="en-US" altLang="ko-KR" sz="1400" dirty="0" smtClean="0"/>
              <a:t>are considered for all non-punctured and punctured cases</a:t>
            </a:r>
            <a:endParaRPr lang="ko-KR" altLang="en-US" sz="1400"/>
          </a:p>
        </p:txBody>
      </p:sp>
      <p:grpSp>
        <p:nvGrpSpPr>
          <p:cNvPr id="15" name="그룹 14"/>
          <p:cNvGrpSpPr/>
          <p:nvPr/>
        </p:nvGrpSpPr>
        <p:grpSpPr>
          <a:xfrm>
            <a:off x="702426" y="2594863"/>
            <a:ext cx="8134048" cy="3325186"/>
            <a:chOff x="702426" y="2594863"/>
            <a:chExt cx="8134048" cy="3325186"/>
          </a:xfrm>
        </p:grpSpPr>
        <p:sp>
          <p:nvSpPr>
            <p:cNvPr id="9" name="TextBox 8"/>
            <p:cNvSpPr txBox="1"/>
            <p:nvPr/>
          </p:nvSpPr>
          <p:spPr>
            <a:xfrm>
              <a:off x="2429059" y="564305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L-STF</a:t>
              </a:r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00240" y="564305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L-LTF</a:t>
              </a:r>
              <a:endParaRPr lang="ko-KR" altLang="en-US"/>
            </a:p>
          </p:txBody>
        </p:sp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2426" y="2594863"/>
              <a:ext cx="4062868" cy="3052250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73606" y="2594863"/>
              <a:ext cx="4062868" cy="3052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561238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264954</TotalTime>
  <Words>1112</Words>
  <Application>Microsoft Office PowerPoint</Application>
  <PresentationFormat>화면 슬라이드 쇼(4:3)</PresentationFormat>
  <Paragraphs>152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Phase Rotation Proposal</vt:lpstr>
      <vt:lpstr>Introduction</vt:lpstr>
      <vt:lpstr>Assumptions</vt:lpstr>
      <vt:lpstr>Optimized Phase Rotation</vt:lpstr>
      <vt:lpstr>Discussion</vt:lpstr>
      <vt:lpstr>Conclusion</vt:lpstr>
      <vt:lpstr>Straw Poll #1</vt:lpstr>
      <vt:lpstr>References</vt:lpstr>
      <vt:lpstr>Appendix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5692</cp:revision>
  <cp:lastPrinted>2019-09-10T23:00:58Z</cp:lastPrinted>
  <dcterms:created xsi:type="dcterms:W3CDTF">2007-05-21T21:00:37Z</dcterms:created>
  <dcterms:modified xsi:type="dcterms:W3CDTF">2020-03-20T01:40:42Z</dcterms:modified>
</cp:coreProperties>
</file>