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83" r:id="rId2"/>
    <p:sldId id="287" r:id="rId3"/>
    <p:sldId id="284" r:id="rId4"/>
    <p:sldId id="292" r:id="rId5"/>
    <p:sldId id="291" r:id="rId6"/>
    <p:sldId id="293" r:id="rId7"/>
    <p:sldId id="290" r:id="rId8"/>
    <p:sldId id="285" r:id="rId9"/>
    <p:sldId id="289" r:id="rId10"/>
    <p:sldId id="296" r:id="rId11"/>
    <p:sldId id="288" r:id="rId12"/>
    <p:sldId id="295" r:id="rId13"/>
    <p:sldId id="286" r:id="rId14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천진영/책임연구원/차세대표준(연)ICS팀(jiny.chun@lge.com)" initials="천" lastIdx="1" clrIdx="0">
    <p:extLst>
      <p:ext uri="{19B8F6BF-5375-455C-9EA6-DF929625EA0E}">
        <p15:presenceInfo xmlns:p15="http://schemas.microsoft.com/office/powerpoint/2012/main" userId="S-1-5-21-2543426832-1914326140-3112152631-1082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68420"/>
    <a:srgbClr val="0000FF"/>
    <a:srgbClr val="0000CC"/>
    <a:srgbClr val="006C31"/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427" autoAdjust="0"/>
    <p:restoredTop sz="96429" autoAdjust="0"/>
  </p:normalViewPr>
  <p:slideViewPr>
    <p:cSldViewPr>
      <p:cViewPr varScale="1">
        <p:scale>
          <a:sx n="114" d="100"/>
          <a:sy n="114" d="100"/>
        </p:scale>
        <p:origin x="157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1464" y="84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Jan. 2020</a:t>
            </a:r>
            <a:endParaRPr lang="en-US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March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March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380494" y="332601"/>
            <a:ext cx="3065006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802.11-20/0403</a:t>
            </a:r>
            <a:endParaRPr kumimoji="0" lang="en-US" altLang="ko-KR" sz="1800" b="1" dirty="0" smtClean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ongguk.lim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js.choi@lge.com" TargetMode="External"/><Relationship Id="rId5" Type="http://schemas.openxmlformats.org/officeDocument/2006/relationships/hyperlink" Target="mailto:jiny.chun@lge.com" TargetMode="External"/><Relationship Id="rId4" Type="http://schemas.openxmlformats.org/officeDocument/2006/relationships/hyperlink" Target="mailto:Ensung.park@lge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Signaling of Multiple RU aggregation in OFDMA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2020-03-xx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5962921"/>
              </p:ext>
            </p:extLst>
          </p:nvPr>
        </p:nvGraphicFramePr>
        <p:xfrm>
          <a:off x="762000" y="2895600"/>
          <a:ext cx="7620000" cy="2133599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55801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dongguk.lim@lge.com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Ensung.park@lge.com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5"/>
                        </a:rPr>
                        <a:t>jiny.chun@lge.com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 Choi</a:t>
                      </a:r>
                      <a:endParaRPr kumimoji="0" lang="ko-KR" altLang="en-US" sz="1200" b="0" i="0" u="none" strike="noStrike" kern="1200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6"/>
                        </a:rPr>
                        <a:t>js.choi@lge.com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endParaRPr kumimoji="0" lang="ko-KR" altLang="en-US" sz="1100" b="0" i="0" u="none" strike="noStrike" kern="1200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날짜 개체 틀 3"/>
          <p:cNvSpPr txBox="1">
            <a:spLocks/>
          </p:cNvSpPr>
          <p:nvPr/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 smtClean="0"/>
              <a:t>March 2020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Discussion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Comparison 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graphicFrame>
        <p:nvGraphicFramePr>
          <p:cNvPr id="7" name="내용 개체 틀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6043579"/>
              </p:ext>
            </p:extLst>
          </p:nvPr>
        </p:nvGraphicFramePr>
        <p:xfrm>
          <a:off x="696913" y="2286000"/>
          <a:ext cx="7772400" cy="293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41487"/>
                <a:gridCol w="2057400"/>
                <a:gridCol w="2030413"/>
                <a:gridCol w="1943100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u="none" dirty="0" smtClean="0">
                          <a:solidFill>
                            <a:schemeClr val="tx1"/>
                          </a:solidFill>
                        </a:rPr>
                        <a:t>Opt-1</a:t>
                      </a:r>
                      <a:r>
                        <a:rPr lang="en-US" altLang="ko-KR" u="none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ko-KR" altLang="en-US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u="none" dirty="0" smtClean="0">
                          <a:solidFill>
                            <a:schemeClr val="tx1"/>
                          </a:solidFill>
                        </a:rPr>
                        <a:t>Opt-2</a:t>
                      </a:r>
                      <a:endParaRPr lang="ko-KR" altLang="en-US" u="none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u="none" dirty="0" smtClean="0">
                          <a:solidFill>
                            <a:schemeClr val="tx1"/>
                          </a:solidFill>
                        </a:rPr>
                        <a:t>Opt-3 </a:t>
                      </a:r>
                      <a:endParaRPr lang="ko-KR" altLang="en-US" u="none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RU allocation subfield*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New/modified</a:t>
                      </a:r>
                      <a:r>
                        <a:rPr lang="en-US" altLang="ko-KR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Reusing 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Reusing 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Expandability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ko-KR" altLang="en-US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Restricted 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Additional</a:t>
                      </a:r>
                      <a:r>
                        <a:rPr lang="en-US" altLang="ko-KR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 information*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Not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Yes 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Not 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Additional</a:t>
                      </a:r>
                      <a:r>
                        <a:rPr lang="en-US" altLang="ko-KR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signaling overhead* 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Yes 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Not 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96913" y="6172200"/>
            <a:ext cx="37328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* : compared with RU allocation subfield defined in 11ax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92656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We introduced the three options to support the allocation of M-RU combinations. </a:t>
            </a:r>
          </a:p>
          <a:p>
            <a:pPr lvl="1"/>
            <a:r>
              <a:rPr lang="en-US" altLang="ko-KR" dirty="0" smtClean="0"/>
              <a:t>Option 1 : </a:t>
            </a:r>
            <a:r>
              <a:rPr lang="en-US" altLang="ko-KR" dirty="0"/>
              <a:t>enhance RU allocation subfield</a:t>
            </a:r>
          </a:p>
          <a:p>
            <a:pPr lvl="2"/>
            <a:r>
              <a:rPr lang="en-US" altLang="ko-KR" dirty="0" smtClean="0"/>
              <a:t>In order to support the various allocation cases, the allocation subfield consists of more bits than 11ax.  </a:t>
            </a:r>
          </a:p>
          <a:p>
            <a:pPr lvl="1"/>
            <a:r>
              <a:rPr lang="en-US" altLang="ko-KR" dirty="0" smtClean="0"/>
              <a:t>Option 2 </a:t>
            </a:r>
            <a:r>
              <a:rPr lang="en-US" altLang="ko-KR" dirty="0"/>
              <a:t>: leverage the STA-ID</a:t>
            </a:r>
          </a:p>
          <a:p>
            <a:pPr lvl="2"/>
            <a:r>
              <a:rPr lang="en-US" altLang="ko-KR" dirty="0" smtClean="0"/>
              <a:t>It use the same STA-ID in user field corresponding allocated M-RU</a:t>
            </a:r>
          </a:p>
          <a:p>
            <a:pPr lvl="1"/>
            <a:r>
              <a:rPr lang="en-US" altLang="ko-KR" dirty="0" smtClean="0"/>
              <a:t>Option 3 : </a:t>
            </a:r>
            <a:r>
              <a:rPr lang="en-US" altLang="ko-KR" dirty="0"/>
              <a:t>leverage the reserved bits of RU allocation subfield 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It use the reserved </a:t>
            </a:r>
            <a:r>
              <a:rPr lang="en-US" altLang="ko-KR" dirty="0"/>
              <a:t>bits in </a:t>
            </a:r>
            <a:r>
              <a:rPr lang="en-US" altLang="ko-KR" dirty="0" smtClean="0"/>
              <a:t>RU allocation subfield defined in 11ax. </a:t>
            </a:r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40679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SP1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Which option do you prefer to indicate the allocated Multiple RU aggregation in OFDMA transmission? </a:t>
            </a:r>
          </a:p>
          <a:p>
            <a:pPr lvl="1"/>
            <a:r>
              <a:rPr lang="en-US" altLang="ko-KR" dirty="0" smtClean="0"/>
              <a:t>A: opt-1</a:t>
            </a:r>
          </a:p>
          <a:p>
            <a:pPr lvl="1"/>
            <a:r>
              <a:rPr lang="en-US" altLang="ko-KR" dirty="0" smtClean="0"/>
              <a:t>B: op</a:t>
            </a:r>
            <a:r>
              <a:rPr lang="en-US" altLang="ko-KR" dirty="0"/>
              <a:t>t-</a:t>
            </a:r>
            <a:r>
              <a:rPr lang="en-US" altLang="ko-KR" dirty="0" smtClean="0"/>
              <a:t>2</a:t>
            </a:r>
          </a:p>
          <a:p>
            <a:pPr lvl="1"/>
            <a:r>
              <a:rPr lang="en-US" altLang="ko-KR" dirty="0" smtClean="0"/>
              <a:t>C: op</a:t>
            </a:r>
            <a:r>
              <a:rPr lang="en-US" altLang="ko-KR" dirty="0"/>
              <a:t>t-</a:t>
            </a:r>
            <a:r>
              <a:rPr lang="en-US" altLang="ko-KR" dirty="0" smtClean="0"/>
              <a:t>3</a:t>
            </a:r>
          </a:p>
          <a:p>
            <a:pPr lvl="1"/>
            <a:endParaRPr lang="en-US" altLang="ko-KR" dirty="0"/>
          </a:p>
          <a:p>
            <a:pPr lvl="1"/>
            <a:r>
              <a:rPr lang="en-US" altLang="ko-KR" dirty="0" smtClean="0"/>
              <a:t> A/B/C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084098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[1] </a:t>
            </a:r>
            <a:r>
              <a:rPr lang="en-GB" altLang="ko-KR" dirty="0"/>
              <a:t>IEEE </a:t>
            </a:r>
            <a:r>
              <a:rPr lang="en-GB" altLang="ko-KR" dirty="0" smtClean="0"/>
              <a:t>802.11-19/1262r7, </a:t>
            </a:r>
            <a:r>
              <a:rPr lang="en-US" altLang="ko-KR" dirty="0"/>
              <a:t>Specification Framework for </a:t>
            </a:r>
            <a:r>
              <a:rPr lang="en-US" altLang="ko-KR" dirty="0" err="1"/>
              <a:t>TGbe</a:t>
            </a:r>
            <a:endParaRPr lang="en-US" altLang="ko-KR" dirty="0" smtClean="0"/>
          </a:p>
          <a:p>
            <a:r>
              <a:rPr lang="en-US" altLang="ko-KR" dirty="0" smtClean="0"/>
              <a:t>[2] </a:t>
            </a:r>
            <a:r>
              <a:rPr lang="en-US" altLang="ko-KR" dirty="0"/>
              <a:t>IEEE P802.11ax™/D6.0, November 2019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29990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ko-KR" dirty="0" smtClean="0"/>
              <a:t>11be TG has approved the following motions related to multiple RU aggregation[1] :</a:t>
            </a:r>
          </a:p>
          <a:p>
            <a:pPr lvl="1"/>
            <a:r>
              <a:rPr lang="en-US" altLang="ko-KR" i="1" dirty="0"/>
              <a:t>Combination of small-size RUs shall not cross 20 MHz channel boundary.</a:t>
            </a:r>
          </a:p>
          <a:p>
            <a:pPr lvl="2"/>
            <a:r>
              <a:rPr lang="en-US" altLang="ko-KR" i="1" dirty="0" smtClean="0"/>
              <a:t>The </a:t>
            </a:r>
            <a:r>
              <a:rPr lang="en-US" altLang="ko-KR" i="1" dirty="0"/>
              <a:t>combination that includes RU 106 plus center 26-tone RU case is TBD.</a:t>
            </a:r>
          </a:p>
          <a:p>
            <a:pPr lvl="1"/>
            <a:r>
              <a:rPr lang="en-US" altLang="ko-KR" i="1" dirty="0" smtClean="0"/>
              <a:t>Only </a:t>
            </a:r>
            <a:r>
              <a:rPr lang="en-US" altLang="ko-KR" i="1" dirty="0"/>
              <a:t>allowed small-size RU combinations are RU106+RU26 and RU52+RU26.</a:t>
            </a:r>
          </a:p>
          <a:p>
            <a:pPr lvl="1"/>
            <a:r>
              <a:rPr lang="en-US" altLang="ko-KR" i="1" dirty="0" smtClean="0"/>
              <a:t>For </a:t>
            </a:r>
            <a:r>
              <a:rPr lang="en-US" altLang="ko-KR" i="1" dirty="0"/>
              <a:t>20 MHz and 40 MHz PPDU, within 20 MHz boundary, any contiguous RU26 and RU106 can be combined</a:t>
            </a:r>
            <a:r>
              <a:rPr lang="en-US" altLang="ko-KR" i="1" dirty="0" smtClean="0"/>
              <a:t>.</a:t>
            </a:r>
          </a:p>
          <a:p>
            <a:pPr lvl="1"/>
            <a:r>
              <a:rPr lang="en-GB" altLang="ko-KR" i="1" dirty="0" smtClean="0"/>
              <a:t>In </a:t>
            </a:r>
            <a:r>
              <a:rPr lang="en-GB" altLang="ko-KR" i="1" dirty="0"/>
              <a:t>80 MHz OFDMA the following large RU combinations are </a:t>
            </a:r>
            <a:r>
              <a:rPr lang="en-GB" altLang="ko-KR" i="1" dirty="0" smtClean="0"/>
              <a:t>supported</a:t>
            </a:r>
          </a:p>
          <a:p>
            <a:pPr lvl="2"/>
            <a:r>
              <a:rPr lang="en-GB" altLang="ko-KR" i="1" dirty="0"/>
              <a:t>484 + </a:t>
            </a:r>
            <a:r>
              <a:rPr lang="en-GB" altLang="ko-KR" i="1" dirty="0" smtClean="0"/>
              <a:t>242</a:t>
            </a:r>
          </a:p>
          <a:p>
            <a:pPr lvl="1"/>
            <a:r>
              <a:rPr lang="en-GB" altLang="ko-KR" i="1" dirty="0"/>
              <a:t>In 160 MHz OFDMA the following large RU combinations are supported.</a:t>
            </a:r>
            <a:endParaRPr lang="ko-KR" altLang="ko-KR" i="1"/>
          </a:p>
          <a:p>
            <a:pPr lvl="2"/>
            <a:r>
              <a:rPr lang="en-GB" altLang="ko-KR" i="1" dirty="0"/>
              <a:t>484 + </a:t>
            </a:r>
            <a:r>
              <a:rPr lang="en-GB" altLang="ko-KR" i="1" dirty="0" smtClean="0"/>
              <a:t>996</a:t>
            </a:r>
            <a:endParaRPr lang="en-US" altLang="ko-KR" i="1" dirty="0" smtClean="0"/>
          </a:p>
          <a:p>
            <a:endParaRPr lang="en-US" altLang="ko-KR" dirty="0"/>
          </a:p>
          <a:p>
            <a:r>
              <a:rPr lang="en-US" altLang="ko-KR" dirty="0" smtClean="0"/>
              <a:t>In this contribution, we consider the possible three candidates to indicate the allocated multiple RU aggregation to STAs.  </a:t>
            </a:r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4005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ko-KR" dirty="0"/>
              <a:t>Combination of small-size </a:t>
            </a:r>
            <a:r>
              <a:rPr lang="en-GB" altLang="ko-KR" dirty="0" smtClean="0"/>
              <a:t>RUs (1/2)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Based on the passed motions in [1], we can consider the following allocation for combinations of small-size </a:t>
            </a:r>
            <a:r>
              <a:rPr lang="en-US" altLang="ko-KR" sz="1800" dirty="0" err="1" smtClean="0"/>
              <a:t>RUs.</a:t>
            </a:r>
            <a:r>
              <a:rPr lang="en-US" altLang="ko-KR" sz="1800" dirty="0" smtClean="0"/>
              <a:t> </a:t>
            </a:r>
          </a:p>
          <a:p>
            <a:pPr lvl="1"/>
            <a:r>
              <a:rPr lang="en-US" altLang="ko-KR" sz="1600" dirty="0" smtClean="0"/>
              <a:t>We assume the followings  </a:t>
            </a:r>
          </a:p>
          <a:p>
            <a:pPr lvl="2"/>
            <a:r>
              <a:rPr lang="en-US" altLang="ko-KR" sz="1400" dirty="0" smtClean="0"/>
              <a:t>Bandwidth : 20MHz </a:t>
            </a:r>
          </a:p>
          <a:p>
            <a:pPr lvl="2"/>
            <a:r>
              <a:rPr lang="en-US" altLang="ko-KR" sz="1400" dirty="0" smtClean="0"/>
              <a:t>Number of allocated combination in BW : up to 2 </a:t>
            </a:r>
          </a:p>
          <a:p>
            <a:pPr lvl="2"/>
            <a:r>
              <a:rPr lang="en-US" altLang="ko-KR" sz="1400" dirty="0" smtClean="0"/>
              <a:t>An Allocation subfield is configure per 20MHz. </a:t>
            </a:r>
          </a:p>
          <a:p>
            <a:pPr lvl="2"/>
            <a:r>
              <a:rPr lang="en-US" altLang="ko-KR" sz="1400" dirty="0" smtClean="0"/>
              <a:t>Multiple User transmission (i.e., OFDMA), but, MU-MIMO is not considered. </a:t>
            </a:r>
            <a:endParaRPr lang="en-US" altLang="ko-KR" sz="1200" dirty="0" smtClean="0"/>
          </a:p>
          <a:p>
            <a:pPr lvl="1"/>
            <a:r>
              <a:rPr lang="en-US" altLang="ko-KR" sz="1600" dirty="0" smtClean="0"/>
              <a:t>Allocation for RU26+RU52,</a:t>
            </a:r>
            <a:endParaRPr lang="en-US" altLang="ko-KR" sz="16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4900981"/>
              </p:ext>
            </p:extLst>
          </p:nvPr>
        </p:nvGraphicFramePr>
        <p:xfrm>
          <a:off x="1447800" y="4076700"/>
          <a:ext cx="6172200" cy="23241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17220"/>
                <a:gridCol w="617220"/>
                <a:gridCol w="617220"/>
                <a:gridCol w="617220"/>
                <a:gridCol w="617220"/>
                <a:gridCol w="617220"/>
                <a:gridCol w="617220"/>
                <a:gridCol w="617220"/>
                <a:gridCol w="617220"/>
                <a:gridCol w="617220"/>
              </a:tblGrid>
              <a:tr h="193675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 smtClean="0">
                          <a:effectLst/>
                        </a:rPr>
                        <a:t>Index 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3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5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7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8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9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93675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93675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93675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3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93675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93675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93675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93675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7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93675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8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93675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9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93675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93675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11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538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ko-KR" dirty="0"/>
              <a:t>Combination of small-size RUs (1/2)</a:t>
            </a:r>
            <a:r>
              <a:rPr lang="en-GB" altLang="ko-KR" dirty="0" smtClean="0"/>
              <a:t>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ko-KR" sz="1800" dirty="0" smtClean="0"/>
              <a:t>Allocation for RU26+RU106 </a:t>
            </a:r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r>
              <a:rPr lang="en-US" altLang="ko-KR" sz="1800" dirty="0" smtClean="0"/>
              <a:t>We can also consider the allocation of two combinations configured with different small-size </a:t>
            </a:r>
            <a:r>
              <a:rPr lang="en-US" altLang="ko-KR" sz="1800" dirty="0" err="1" smtClean="0"/>
              <a:t>RUs.</a:t>
            </a:r>
            <a:r>
              <a:rPr lang="en-US" altLang="ko-KR" sz="1800" dirty="0" smtClean="0"/>
              <a:t> </a:t>
            </a:r>
          </a:p>
          <a:p>
            <a:pPr lvl="2"/>
            <a:r>
              <a:rPr lang="en-US" altLang="ko-KR" sz="1600" dirty="0" smtClean="0"/>
              <a:t>For example,  RU26+RU52 and RU26+RU106  can be considered. </a:t>
            </a:r>
            <a:endParaRPr lang="ko-KR" altLang="en-US" sz="16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9626585"/>
              </p:ext>
            </p:extLst>
          </p:nvPr>
        </p:nvGraphicFramePr>
        <p:xfrm>
          <a:off x="1447800" y="2133601"/>
          <a:ext cx="6324600" cy="198119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32460"/>
                <a:gridCol w="632460"/>
                <a:gridCol w="632460"/>
                <a:gridCol w="632460"/>
                <a:gridCol w="632460"/>
                <a:gridCol w="632460"/>
                <a:gridCol w="632460"/>
                <a:gridCol w="632460"/>
                <a:gridCol w="632460"/>
                <a:gridCol w="632460"/>
              </a:tblGrid>
              <a:tr h="180109">
                <a:tc>
                  <a:txBody>
                    <a:bodyPr/>
                    <a:lstStyle/>
                    <a:p>
                      <a:pPr algn="l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index 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3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5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7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8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9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80109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80109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80109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3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80109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80109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5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80109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80109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7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 smtClean="0">
                          <a:effectLst/>
                        </a:rPr>
                        <a:t>52</a:t>
                      </a:r>
                      <a:r>
                        <a:rPr lang="ko-KR" sz="1100" kern="0" dirty="0">
                          <a:effectLst/>
                        </a:rPr>
                        <a:t>　</a:t>
                      </a:r>
                      <a:endParaRPr lang="ko-KR" sz="10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o-KR" sz="10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80109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8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 smtClean="0">
                          <a:effectLst/>
                        </a:rPr>
                        <a:t>52</a:t>
                      </a:r>
                      <a:r>
                        <a:rPr lang="ko-KR" sz="1100" kern="0" dirty="0">
                          <a:effectLst/>
                        </a:rPr>
                        <a:t>　</a:t>
                      </a:r>
                      <a:endParaRPr lang="ko-KR" sz="10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o-KR" sz="10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80109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9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 smtClean="0">
                          <a:effectLst/>
                        </a:rPr>
                        <a:t>52</a:t>
                      </a:r>
                      <a:r>
                        <a:rPr lang="ko-KR" sz="1100" kern="0" dirty="0">
                          <a:effectLst/>
                        </a:rPr>
                        <a:t>　</a:t>
                      </a:r>
                      <a:endParaRPr lang="ko-KR" sz="10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o-KR" sz="10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 smtClean="0">
                          <a:effectLst/>
                        </a:rPr>
                        <a:t>52</a:t>
                      </a:r>
                      <a:r>
                        <a:rPr lang="ko-KR" sz="1100" kern="0" dirty="0">
                          <a:effectLst/>
                        </a:rPr>
                        <a:t>　</a:t>
                      </a:r>
                      <a:endParaRPr lang="ko-KR" sz="10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o-KR" sz="10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80109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10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3782240"/>
              </p:ext>
            </p:extLst>
          </p:nvPr>
        </p:nvGraphicFramePr>
        <p:xfrm>
          <a:off x="1549400" y="5410200"/>
          <a:ext cx="6299200" cy="53816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29920"/>
                <a:gridCol w="629920"/>
                <a:gridCol w="629920"/>
                <a:gridCol w="629920"/>
                <a:gridCol w="629920"/>
                <a:gridCol w="629920"/>
                <a:gridCol w="629920"/>
                <a:gridCol w="629920"/>
                <a:gridCol w="629920"/>
                <a:gridCol w="629920"/>
              </a:tblGrid>
              <a:tr h="153988">
                <a:tc>
                  <a:txBody>
                    <a:bodyPr/>
                    <a:lstStyle/>
                    <a:p>
                      <a:pPr algn="l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index 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3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5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7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8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9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53988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53988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1753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ko-KR" dirty="0"/>
              <a:t>Combination of </a:t>
            </a:r>
            <a:r>
              <a:rPr lang="en-GB" altLang="ko-KR" dirty="0" smtClean="0"/>
              <a:t>Large-size </a:t>
            </a:r>
            <a:r>
              <a:rPr lang="en-GB" altLang="ko-KR" dirty="0"/>
              <a:t>RUs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ko-KR" dirty="0" smtClean="0"/>
              <a:t>We can also consider the following allocation for </a:t>
            </a:r>
            <a:r>
              <a:rPr lang="en-GB" altLang="ko-KR" dirty="0"/>
              <a:t>Combination of Large-size </a:t>
            </a:r>
            <a:r>
              <a:rPr lang="en-GB" altLang="ko-KR" dirty="0" smtClean="0"/>
              <a:t>RUs based on 11be SFD[1]. </a:t>
            </a:r>
          </a:p>
          <a:p>
            <a:pPr lvl="1"/>
            <a:r>
              <a:rPr lang="en-GB" altLang="ko-KR" dirty="0" smtClean="0"/>
              <a:t>We assume that the multiple user transmission(i.e. OFDMA) but MU-MIMO is not considered.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In 80MHz</a:t>
            </a:r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In 160MHz </a:t>
            </a:r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For the 240MHz and 320MHz, the above combinations for 160MHz can be used in the continuous 160MHz within this bandwidth. </a:t>
            </a:r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0828155"/>
              </p:ext>
            </p:extLst>
          </p:nvPr>
        </p:nvGraphicFramePr>
        <p:xfrm>
          <a:off x="1524000" y="3048000"/>
          <a:ext cx="3200400" cy="8969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40080"/>
                <a:gridCol w="640080"/>
                <a:gridCol w="640080"/>
                <a:gridCol w="640080"/>
                <a:gridCol w="640080"/>
              </a:tblGrid>
              <a:tr h="152400">
                <a:tc>
                  <a:txBody>
                    <a:bodyPr/>
                    <a:lstStyle/>
                    <a:p>
                      <a:pPr algn="l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index 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3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52400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242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242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484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242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242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484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3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484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242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242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52400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484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242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242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9429060"/>
              </p:ext>
            </p:extLst>
          </p:nvPr>
        </p:nvGraphicFramePr>
        <p:xfrm>
          <a:off x="1524000" y="4343400"/>
          <a:ext cx="5638797" cy="8969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26533"/>
                <a:gridCol w="626533"/>
                <a:gridCol w="626533"/>
                <a:gridCol w="626533"/>
                <a:gridCol w="626533"/>
                <a:gridCol w="626533"/>
                <a:gridCol w="626533"/>
                <a:gridCol w="626533"/>
                <a:gridCol w="626533"/>
              </a:tblGrid>
              <a:tr h="152400">
                <a:tc>
                  <a:txBody>
                    <a:bodyPr/>
                    <a:lstStyle/>
                    <a:p>
                      <a:pPr algn="l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index 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3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altLang="ko-KR" sz="1000" kern="100" dirty="0" smtClean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altLang="ko-KR" sz="1000" kern="100" dirty="0" smtClean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altLang="ko-KR" sz="1000" kern="100" dirty="0" smtClean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altLang="ko-KR" sz="1000" kern="100" dirty="0" smtClean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2865" marR="62865" marT="0" marB="0" anchor="ctr"/>
                </a:tc>
              </a:tr>
              <a:tr h="152400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484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484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996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484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484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996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3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996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484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484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996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484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484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511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Signaling for combination of multiple RUs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As described in previous slides, we can consider the various allocation to support the combination of Multiple </a:t>
            </a:r>
            <a:r>
              <a:rPr lang="en-US" altLang="ko-KR" dirty="0" err="1" smtClean="0"/>
              <a:t>RUs.</a:t>
            </a:r>
            <a:r>
              <a:rPr lang="en-US" altLang="ko-KR" dirty="0" smtClean="0"/>
              <a:t>  </a:t>
            </a:r>
          </a:p>
          <a:p>
            <a:pPr lvl="1"/>
            <a:r>
              <a:rPr lang="en-US" altLang="ko-KR" dirty="0" smtClean="0"/>
              <a:t>Also, the number of allocation for RU aggregation can be increased because Multiple RU(i.e., M-RU) aggregation is not finalized yet. </a:t>
            </a:r>
          </a:p>
          <a:p>
            <a:pPr lvl="2"/>
            <a:endParaRPr lang="en-US" altLang="ko-KR" dirty="0" smtClean="0"/>
          </a:p>
          <a:p>
            <a:r>
              <a:rPr lang="en-US" altLang="ko-KR" dirty="0" smtClean="0"/>
              <a:t>And, in order to support the various allocation for M-RU aggregation in OFDMA transmission, we need to consider the efficient indication method in 11be.</a:t>
            </a:r>
          </a:p>
          <a:p>
            <a:pPr lvl="2"/>
            <a:endParaRPr lang="en-US" altLang="ko-KR" dirty="0" smtClean="0"/>
          </a:p>
          <a:p>
            <a:r>
              <a:rPr lang="en-US" altLang="ko-KR" dirty="0" smtClean="0"/>
              <a:t>For </a:t>
            </a:r>
            <a:r>
              <a:rPr lang="en-US" altLang="ko-KR" dirty="0"/>
              <a:t>the signaling of </a:t>
            </a:r>
            <a:r>
              <a:rPr lang="en-US" altLang="ko-KR" dirty="0" smtClean="0"/>
              <a:t>allocated multiple RUs, </a:t>
            </a:r>
            <a:r>
              <a:rPr lang="en-US" altLang="ko-KR" dirty="0"/>
              <a:t>we can take account of the three options as follows.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Option 1 : enhance RU allocation subfield</a:t>
            </a:r>
          </a:p>
          <a:p>
            <a:pPr lvl="1"/>
            <a:r>
              <a:rPr lang="en-US" altLang="ko-KR" dirty="0" smtClean="0"/>
              <a:t>Option 2 : leverage the STA-ID</a:t>
            </a:r>
          </a:p>
          <a:p>
            <a:pPr lvl="1"/>
            <a:r>
              <a:rPr lang="en-US" altLang="ko-KR" dirty="0" smtClean="0"/>
              <a:t>Option 3 : leverage the reserved bits of RU allocation subfield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2585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Opt-1: </a:t>
            </a:r>
            <a:r>
              <a:rPr lang="en-US" altLang="ko-KR" dirty="0" smtClean="0">
                <a:solidFill>
                  <a:schemeClr val="tx1"/>
                </a:solidFill>
              </a:rPr>
              <a:t>enhanced </a:t>
            </a:r>
            <a:r>
              <a:rPr lang="en-US" altLang="ko-KR" dirty="0" smtClean="0"/>
              <a:t>RU allocation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dirty="0" smtClean="0"/>
              <a:t>Similar with 11ax, RU allocation subfield in EHT-SIG field can be used for indication of allocated RU. </a:t>
            </a:r>
          </a:p>
          <a:p>
            <a:pPr lvl="2"/>
            <a:endParaRPr lang="en-US" altLang="ko-KR" dirty="0" smtClean="0"/>
          </a:p>
          <a:p>
            <a:r>
              <a:rPr lang="en-US" altLang="ko-KR" dirty="0" smtClean="0"/>
              <a:t>And, in order to accommodate the increased number of allocation due to M-RU aggregation, we can consider the enhanced RU </a:t>
            </a:r>
            <a:r>
              <a:rPr lang="en-US" altLang="ko-KR" dirty="0"/>
              <a:t>allocation subfield </a:t>
            </a:r>
            <a:r>
              <a:rPr lang="en-US" altLang="ko-KR" dirty="0" smtClean="0"/>
              <a:t>with sizes larger than those defined in 11ax. </a:t>
            </a:r>
          </a:p>
          <a:p>
            <a:pPr lvl="1"/>
            <a:r>
              <a:rPr lang="en-US" altLang="ko-KR" dirty="0" smtClean="0"/>
              <a:t>For example, new </a:t>
            </a:r>
            <a:r>
              <a:rPr lang="en-US" altLang="ko-KR" dirty="0"/>
              <a:t>RU allocation </a:t>
            </a:r>
            <a:r>
              <a:rPr lang="en-US" altLang="ko-KR" dirty="0" smtClean="0"/>
              <a:t>subfield that contains the allocation for M-RU aggregation can </a:t>
            </a:r>
            <a:r>
              <a:rPr lang="en-US" altLang="ko-KR" dirty="0"/>
              <a:t>consist of 9 </a:t>
            </a:r>
            <a:r>
              <a:rPr lang="en-US" altLang="ko-KR" dirty="0" smtClean="0"/>
              <a:t>bits.</a:t>
            </a:r>
          </a:p>
          <a:p>
            <a:pPr lvl="2"/>
            <a:r>
              <a:rPr lang="en-US" altLang="ko-KR" dirty="0" smtClean="0"/>
              <a:t>Since </a:t>
            </a:r>
            <a:r>
              <a:rPr lang="en-US" altLang="ko-KR" dirty="0"/>
              <a:t>it is possible to indicate a maximum of 512 allocation cases, the new RU allocation subfield may sufficiently include the additional allocation due to M-RU aggregation.</a:t>
            </a:r>
          </a:p>
          <a:p>
            <a:pPr lvl="2"/>
            <a:r>
              <a:rPr lang="en-US" altLang="ko-KR" dirty="0" smtClean="0"/>
              <a:t>Herein, an allocation subfield may be designed as following </a:t>
            </a:r>
          </a:p>
          <a:p>
            <a:pPr lvl="3"/>
            <a:r>
              <a:rPr lang="en-US" altLang="ko-KR" dirty="0" smtClean="0"/>
              <a:t>It can be </a:t>
            </a:r>
            <a:r>
              <a:rPr lang="en-US" altLang="ko-KR" dirty="0"/>
              <a:t>newly composed of 9 bits</a:t>
            </a:r>
            <a:r>
              <a:rPr lang="en-US" altLang="ko-KR" dirty="0" smtClean="0"/>
              <a:t>.</a:t>
            </a:r>
          </a:p>
          <a:p>
            <a:pPr lvl="3"/>
            <a:r>
              <a:rPr lang="en-US" altLang="ko-KR" dirty="0" smtClean="0"/>
              <a:t>Like as 11ax, the allocation subfield consists of 8bit, but an additional 1 bit that is MSB </a:t>
            </a:r>
            <a:r>
              <a:rPr lang="en-US" altLang="ko-KR" dirty="0"/>
              <a:t>may be used to </a:t>
            </a:r>
            <a:r>
              <a:rPr lang="en-US" altLang="ko-KR" dirty="0" smtClean="0"/>
              <a:t>indicate </a:t>
            </a:r>
            <a:r>
              <a:rPr lang="en-US" altLang="ko-KR" dirty="0"/>
              <a:t>whether </a:t>
            </a:r>
            <a:r>
              <a:rPr lang="en-US" altLang="ko-KR" dirty="0" smtClean="0"/>
              <a:t>M-RU </a:t>
            </a:r>
            <a:r>
              <a:rPr lang="en-US" altLang="ko-KR" dirty="0"/>
              <a:t>aggregation or not. </a:t>
            </a:r>
            <a:endParaRPr lang="en-US" altLang="ko-KR" dirty="0" smtClean="0"/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It is a simple way to support the increased allocation cases but it requires more bits</a:t>
            </a:r>
            <a:r>
              <a:rPr lang="en-US" altLang="ko-KR" dirty="0" smtClean="0">
                <a:solidFill>
                  <a:srgbClr val="FF0000"/>
                </a:solidFill>
              </a:rPr>
              <a:t> </a:t>
            </a:r>
            <a:r>
              <a:rPr lang="en-US" altLang="ko-KR" dirty="0" smtClean="0"/>
              <a:t>because of increased bit size for allocation.  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1938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Opt-2: </a:t>
            </a:r>
            <a:r>
              <a:rPr lang="en-US" altLang="ko-KR" dirty="0"/>
              <a:t>leverage the </a:t>
            </a:r>
            <a:r>
              <a:rPr lang="en-US" altLang="ko-KR" dirty="0" smtClean="0"/>
              <a:t>STA-ID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altLang="ko-KR" dirty="0"/>
              <a:t>STA can </a:t>
            </a:r>
            <a:r>
              <a:rPr lang="en-US" altLang="ko-KR" dirty="0" smtClean="0"/>
              <a:t>know which RU is allocated to STA by confirming </a:t>
            </a:r>
            <a:r>
              <a:rPr lang="en-US" altLang="ko-KR" dirty="0"/>
              <a:t>the STA-ID in the user field which is corresponded to </a:t>
            </a:r>
            <a:r>
              <a:rPr lang="en-US" altLang="ko-KR" dirty="0" smtClean="0"/>
              <a:t>the </a:t>
            </a:r>
            <a:r>
              <a:rPr lang="en-US" altLang="ko-KR" dirty="0"/>
              <a:t>allocated RU.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So, for the indication of the allocation of M-RU aggregation, we can consider that the same STA-ID is set up in the user </a:t>
            </a:r>
            <a:r>
              <a:rPr lang="en-US" altLang="ko-KR" dirty="0"/>
              <a:t>field which is corresponded to the </a:t>
            </a:r>
            <a:r>
              <a:rPr lang="en-US" altLang="ko-KR" dirty="0" smtClean="0"/>
              <a:t>allocated M-RU.  </a:t>
            </a:r>
            <a:endParaRPr lang="en-US" altLang="ko-KR" dirty="0"/>
          </a:p>
          <a:p>
            <a:pPr lvl="1"/>
            <a:r>
              <a:rPr lang="en-US" altLang="ko-KR" dirty="0" smtClean="0"/>
              <a:t>For example, when the following allocation is assumed, STA-ID can be configured such as following.  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2"/>
            <a:r>
              <a:rPr lang="en-US" altLang="ko-KR" dirty="0" smtClean="0"/>
              <a:t>User field 2 and user field 3 for M-RU aggregation (e.g.,  RU26+ RU52 ) contain the same STA-ID(i.e., STA-ID2). 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In </a:t>
            </a:r>
            <a:r>
              <a:rPr lang="en-US" altLang="ko-KR" dirty="0"/>
              <a:t>order to reduce the unnecessary decoding of the user field, it may be considered that the following information </a:t>
            </a:r>
            <a:r>
              <a:rPr lang="en-US" altLang="ko-KR" dirty="0" smtClean="0"/>
              <a:t>is included </a:t>
            </a:r>
            <a:r>
              <a:rPr lang="en-US" altLang="ko-KR" dirty="0"/>
              <a:t>in the EHT-SIG field. </a:t>
            </a:r>
          </a:p>
          <a:p>
            <a:pPr lvl="1"/>
            <a:r>
              <a:rPr lang="en-US" altLang="ko-KR" dirty="0" smtClean="0"/>
              <a:t>For example, </a:t>
            </a:r>
          </a:p>
          <a:p>
            <a:pPr lvl="2"/>
            <a:r>
              <a:rPr lang="en-US" altLang="ko-KR" dirty="0" smtClean="0"/>
              <a:t>M-RU indication : indication whether allocated RU is M-RU combination or not </a:t>
            </a:r>
          </a:p>
          <a:p>
            <a:pPr lvl="2"/>
            <a:r>
              <a:rPr lang="en-US" altLang="ko-KR" dirty="0" smtClean="0"/>
              <a:t>End of allocated RU : </a:t>
            </a:r>
            <a:r>
              <a:rPr lang="en-US" altLang="ko-KR" dirty="0"/>
              <a:t> indication whether allocated RU is </a:t>
            </a:r>
            <a:r>
              <a:rPr lang="en-US" altLang="ko-KR" dirty="0" smtClean="0"/>
              <a:t>last allocated RU </a:t>
            </a:r>
            <a:r>
              <a:rPr lang="en-US" altLang="ko-KR" dirty="0"/>
              <a:t>or not </a:t>
            </a:r>
            <a:endParaRPr lang="en-US" altLang="ko-KR" dirty="0" smtClean="0"/>
          </a:p>
          <a:p>
            <a:pPr lvl="2"/>
            <a:endParaRPr lang="en-US" altLang="ko-KR" dirty="0" smtClean="0"/>
          </a:p>
          <a:p>
            <a:r>
              <a:rPr lang="en-US" altLang="ko-KR" dirty="0" smtClean="0"/>
              <a:t>And, since it just changes the value of STA-ID of user field, option 2 can reuse </a:t>
            </a:r>
            <a:r>
              <a:rPr lang="en-US" altLang="ko-KR" dirty="0"/>
              <a:t>the allocation subfield defined in </a:t>
            </a:r>
            <a:r>
              <a:rPr lang="en-US" altLang="ko-KR" dirty="0" smtClean="0"/>
              <a:t>11ax.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pic>
        <p:nvPicPr>
          <p:cNvPr id="24" name="그림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2035" y="3003403"/>
            <a:ext cx="5265260" cy="958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8495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Opt-3 : </a:t>
            </a:r>
            <a:r>
              <a:rPr lang="en-US" altLang="ko-KR" dirty="0"/>
              <a:t>leverage the reserved bits of RU allocation subfield</a:t>
            </a:r>
            <a:endParaRPr lang="ko-KR" altLang="en-US">
              <a:solidFill>
                <a:srgbClr val="FF000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ko-KR" dirty="0" smtClean="0"/>
              <a:t>We can consider only the restricted cases among the various allocation included the M-RU aggregation such as descried in slides 3 to 5. </a:t>
            </a:r>
          </a:p>
          <a:p>
            <a:pPr lvl="1"/>
            <a:r>
              <a:rPr lang="en-US" altLang="ko-KR" dirty="0" smtClean="0"/>
              <a:t>By considering only limited cases for both combinations of small size RUs and large size RUs, we can consider adding up to 31 cases to the RU allocation subfield. 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In order to support the new allocation, we can use the reserved bit in RU allocation subfield defined in 11ax[2]. </a:t>
            </a:r>
          </a:p>
          <a:p>
            <a:pPr lvl="1"/>
            <a:r>
              <a:rPr lang="en-US" altLang="ko-KR" dirty="0" smtClean="0"/>
              <a:t>For example, the following reserved bits can be considered</a:t>
            </a:r>
          </a:p>
          <a:p>
            <a:pPr lvl="2"/>
            <a:r>
              <a:rPr lang="en-US" altLang="ko-KR" dirty="0"/>
              <a:t>116-119 (011101x1x0</a:t>
            </a:r>
            <a:r>
              <a:rPr lang="en-US" altLang="ko-KR" dirty="0" smtClean="0"/>
              <a:t>) </a:t>
            </a:r>
          </a:p>
          <a:p>
            <a:pPr lvl="2"/>
            <a:r>
              <a:rPr lang="en-US" altLang="ko-KR" dirty="0"/>
              <a:t>120-127 (01111y2y1y0</a:t>
            </a:r>
            <a:r>
              <a:rPr lang="en-US" altLang="ko-KR" dirty="0" smtClean="0"/>
              <a:t>)</a:t>
            </a:r>
          </a:p>
          <a:p>
            <a:pPr lvl="2"/>
            <a:r>
              <a:rPr lang="en-US" altLang="ko-KR" dirty="0"/>
              <a:t>216-223 (11011y2y1y0</a:t>
            </a:r>
            <a:r>
              <a:rPr lang="en-US" altLang="ko-KR" dirty="0" smtClean="0"/>
              <a:t>)</a:t>
            </a:r>
          </a:p>
          <a:p>
            <a:pPr lvl="2"/>
            <a:r>
              <a:rPr lang="en-US" altLang="ko-KR" dirty="0" smtClean="0"/>
              <a:t>224-255 (111x4x3x2x1x0</a:t>
            </a:r>
            <a:r>
              <a:rPr lang="en-US" altLang="ko-KR" dirty="0"/>
              <a:t>)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/>
              <a:t>Since it only uses the reserved </a:t>
            </a:r>
            <a:r>
              <a:rPr lang="en-US" altLang="ko-KR" dirty="0" smtClean="0"/>
              <a:t>bit</a:t>
            </a:r>
            <a:r>
              <a:rPr lang="en-US" altLang="ko-KR" u="sng" dirty="0" smtClean="0"/>
              <a:t>s</a:t>
            </a:r>
            <a:r>
              <a:rPr lang="en-US" altLang="ko-KR" dirty="0" smtClean="0"/>
              <a:t> </a:t>
            </a:r>
            <a:r>
              <a:rPr lang="en-US" altLang="ko-KR" dirty="0"/>
              <a:t>in the RU allocation subfield, option 3 can </a:t>
            </a:r>
            <a:r>
              <a:rPr lang="en-US" altLang="ko-KR" dirty="0" smtClean="0"/>
              <a:t>reuse </a:t>
            </a:r>
            <a:r>
              <a:rPr lang="en-US" altLang="ko-KR" dirty="0"/>
              <a:t>the allocation subfield without defining the new signaling or information for M-RU aggregation. </a:t>
            </a:r>
            <a:endParaRPr lang="en-US" altLang="ko-KR" dirty="0" smtClean="0"/>
          </a:p>
          <a:p>
            <a:r>
              <a:rPr lang="en-US" altLang="ko-KR" dirty="0"/>
              <a:t>However, if we consider </a:t>
            </a:r>
            <a:r>
              <a:rPr lang="en-US" altLang="ko-KR" dirty="0" smtClean="0"/>
              <a:t>more RU aggregation cases or the MU-MIMO transmission on M-RU aggregation, it </a:t>
            </a:r>
            <a:r>
              <a:rPr lang="en-US" altLang="ko-KR" dirty="0"/>
              <a:t>may be difficult to support them all due to limited the number of indication </a:t>
            </a:r>
            <a:r>
              <a:rPr lang="en-US" altLang="ko-KR" dirty="0" smtClean="0"/>
              <a:t>entities. 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45256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301087</TotalTime>
  <Words>1514</Words>
  <Application>Microsoft Office PowerPoint</Application>
  <PresentationFormat>화면 슬라이드 쇼(4:3)</PresentationFormat>
  <Paragraphs>427</Paragraphs>
  <Slides>13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8" baseType="lpstr">
      <vt:lpstr>굴림</vt:lpstr>
      <vt:lpstr>맑은 고딕</vt:lpstr>
      <vt:lpstr>Arial</vt:lpstr>
      <vt:lpstr>Times New Roman</vt:lpstr>
      <vt:lpstr>802-11-Submission</vt:lpstr>
      <vt:lpstr>Signaling of Multiple RU aggregation in OFDMA</vt:lpstr>
      <vt:lpstr>Introduction </vt:lpstr>
      <vt:lpstr>Combination of small-size RUs (1/2) </vt:lpstr>
      <vt:lpstr>Combination of small-size RUs (1/2) </vt:lpstr>
      <vt:lpstr>Combination of Large-size RUs </vt:lpstr>
      <vt:lpstr>Signaling for combination of multiple RUs</vt:lpstr>
      <vt:lpstr>Opt-1: enhanced RU allocation</vt:lpstr>
      <vt:lpstr>Opt-2: leverage the STA-ID</vt:lpstr>
      <vt:lpstr>Opt-3 : leverage the reserved bits of RU allocation subfield</vt:lpstr>
      <vt:lpstr>Discussion </vt:lpstr>
      <vt:lpstr>Summary </vt:lpstr>
      <vt:lpstr>SP1 </vt:lpstr>
      <vt:lpstr>Reference 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dongguk.lim@lge.com</dc:creator>
  <cp:lastModifiedBy>임동국/선임연구원/차세대표준(연)ICS팀(dongguk.lim@lge.com)</cp:lastModifiedBy>
  <cp:revision>5072</cp:revision>
  <cp:lastPrinted>2017-07-07T02:11:09Z</cp:lastPrinted>
  <dcterms:created xsi:type="dcterms:W3CDTF">2007-05-21T21:00:37Z</dcterms:created>
  <dcterms:modified xsi:type="dcterms:W3CDTF">2020-03-15T23:18:49Z</dcterms:modified>
</cp:coreProperties>
</file>