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4" r:id="rId3"/>
    <p:sldId id="298" r:id="rId4"/>
    <p:sldId id="297" r:id="rId5"/>
    <p:sldId id="324" r:id="rId6"/>
    <p:sldId id="309" r:id="rId7"/>
    <p:sldId id="311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121" d="100"/>
          <a:sy n="121" d="100"/>
        </p:scale>
        <p:origin x="13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08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802.11-20/0402r0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March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Visio___1.vsd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U-SIG </a:t>
            </a:r>
            <a:r>
              <a:rPr lang="en-US" altLang="zh-CN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nd SIG Contents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2020-03-13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</a:rPr>
              <a:t>Several contributions regarding U-SIG and EHT-SIG Contents have been discussed.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contributions can be divided into two categories: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Unified PPDU format for SU and MU transmission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Pro: unified Rx procedure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Con: EHT-SIG will be more than one symbol for MCS0</a:t>
            </a:r>
          </a:p>
          <a:p>
            <a:pPr lvl="3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</a:rPr>
              <a:t>[2] proposes a semi-unified proposal, which allows a format that allows one symbol EHT-SIG, whilst we do think some important signaling is missing.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Separate PPDU format for SU and MU transmission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Pro: low overhead for EHT-SIG for SU transmission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Con: separate contents for SU and MU transmissions.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ct val="100000"/>
              <a:buNone/>
            </a:pPr>
            <a:endParaRPr lang="en-US" altLang="zh-CN" sz="20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Proposed SIG structure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499881"/>
            <a:ext cx="7772400" cy="189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this proposal, we will propose a specific SIG design, which allows one symbol EHT-SIG and carry enough signaling bits for EHT SU transmission.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U-SIG and EHT-SIG for SU transmission are divided into two parts: the first part carries common SU &amp; MU SIG contents, the second part carries the info in non-MU-MIMO user specific field.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419"/>
          <p:cNvSpPr>
            <a:spLocks noChangeArrowheads="1"/>
          </p:cNvSpPr>
          <p:nvPr/>
        </p:nvSpPr>
        <p:spPr bwMode="auto">
          <a:xfrm>
            <a:off x="762000" y="28446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539266"/>
              </p:ext>
            </p:extLst>
          </p:nvPr>
        </p:nvGraphicFramePr>
        <p:xfrm>
          <a:off x="457200" y="3479650"/>
          <a:ext cx="8009827" cy="141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4" name="Visio" r:id="rId5" imgW="6143658" imgH="1085696" progId="Visio.Drawing.15">
                  <p:embed/>
                </p:oleObj>
              </mc:Choice>
              <mc:Fallback>
                <p:oleObj name="Visio" r:id="rId5" imgW="6143658" imgH="1085696" progId="Visio.Drawing.15">
                  <p:embed/>
                  <p:pic>
                    <p:nvPicPr>
                      <p:cNvPr id="0" name="Object 4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479650"/>
                        <a:ext cx="8009827" cy="1419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66705" y="1358660"/>
            <a:ext cx="8001000" cy="68281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detailed info is shown as below: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Specific Contents in U-SIG and EHT-SIG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83059"/>
              </p:ext>
            </p:extLst>
          </p:nvPr>
        </p:nvGraphicFramePr>
        <p:xfrm>
          <a:off x="533400" y="2196739"/>
          <a:ext cx="1295400" cy="41234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1366"/>
                <a:gridCol w="603034"/>
                <a:gridCol w="381000"/>
              </a:tblGrid>
              <a:tr h="382295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5553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B0-B2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872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5467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B4-B9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7093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B10-B16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1106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B17-B22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4~6 (set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to 6 as example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44462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B23-B24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87231">
                <a:tc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B25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STBC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457200" y="1908854"/>
            <a:ext cx="175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U-SIG1 (SU&amp;MU)</a:t>
            </a:r>
            <a:endParaRPr lang="zh-CN" altLang="en-US" b="1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73095"/>
              </p:ext>
            </p:extLst>
          </p:nvPr>
        </p:nvGraphicFramePr>
        <p:xfrm>
          <a:off x="2136665" y="2185852"/>
          <a:ext cx="1368536" cy="413433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42134"/>
                <a:gridCol w="615841"/>
                <a:gridCol w="410561"/>
              </a:tblGrid>
              <a:tr h="17397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 Reuse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</a:t>
                      </a:r>
                    </a:p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201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9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62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5927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B8-B12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Number</a:t>
                      </a:r>
                      <a:r>
                        <a:rPr lang="en-US" sz="900" b="0" i="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of EHT-SIG Symbols or MU-MIMO users</a:t>
                      </a:r>
                      <a:endParaRPr lang="en-US" sz="9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3556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B13-B15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00" b="0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EHT-SIG MCS and DCM</a:t>
                      </a:r>
                      <a:endParaRPr lang="en-US" altLang="zh-CN" sz="10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2847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B16-B19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6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B20-B25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2286000" y="1893146"/>
            <a:ext cx="175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U-SIG2 (MU)</a:t>
            </a:r>
            <a:endParaRPr lang="zh-CN" altLang="en-US" b="1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2123"/>
              </p:ext>
            </p:extLst>
          </p:nvPr>
        </p:nvGraphicFramePr>
        <p:xfrm>
          <a:off x="3761215" y="2177109"/>
          <a:ext cx="1191785" cy="414307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7946"/>
                <a:gridCol w="536303"/>
                <a:gridCol w="357536"/>
              </a:tblGrid>
              <a:tr h="367078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 Reuse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1976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3670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5203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2043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9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9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2649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69238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B8-B15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AID-Part</a:t>
                      </a:r>
                      <a:r>
                        <a:rPr lang="en-US" sz="900" b="0" i="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1</a:t>
                      </a:r>
                      <a:r>
                        <a:rPr lang="en-US" sz="9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(8 bit)</a:t>
                      </a:r>
                      <a:endParaRPr lang="en-US" sz="9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3849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B16-B19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  <a:tr h="5512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B20-B25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3852655" y="1908854"/>
            <a:ext cx="1752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U-SIG2 (SU)</a:t>
            </a:r>
            <a:endParaRPr lang="zh-CN" altLang="en-US" b="1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364114"/>
              </p:ext>
            </p:extLst>
          </p:nvPr>
        </p:nvGraphicFramePr>
        <p:xfrm>
          <a:off x="5222077" y="2195297"/>
          <a:ext cx="1178723" cy="34997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4323"/>
                <a:gridCol w="609600"/>
                <a:gridCol w="3048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2043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Number of EHT-LTF Symbols And </a:t>
                      </a:r>
                      <a:r>
                        <a:rPr lang="en-US" sz="800" u="none" strike="noStrike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80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u="none" strike="noStrike" baseline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Periodicity+</a:t>
                      </a:r>
                      <a:r>
                        <a:rPr lang="en-US" altLang="zh-CN" sz="800" u="none" strike="noStrike" baseline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Doppler</a:t>
                      </a:r>
                      <a:endParaRPr lang="en-US" sz="11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1861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82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89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392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RU allocation subfield/preamble puncture indication</a:t>
                      </a:r>
                      <a:endParaRPr lang="en-US" altLang="zh-CN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8*N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48159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Center 26-tone RU</a:t>
                      </a:r>
                      <a:endParaRPr lang="en-US" altLang="zh-CN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2/0</a:t>
                      </a:r>
                      <a:endParaRPr lang="en-US" sz="1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0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217211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…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Beamformed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5115799" y="1674523"/>
            <a:ext cx="1435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EHT-SIG CC1</a:t>
            </a:r>
          </a:p>
          <a:p>
            <a:r>
              <a:rPr lang="en-US" altLang="zh-CN" sz="1400" b="1" dirty="0" smtClean="0"/>
              <a:t> (MU)</a:t>
            </a:r>
            <a:endParaRPr lang="zh-CN" altLang="en-US" sz="1400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690791"/>
              </p:ext>
            </p:extLst>
          </p:nvPr>
        </p:nvGraphicFramePr>
        <p:xfrm>
          <a:off x="6669877" y="2195297"/>
          <a:ext cx="1627988" cy="34951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15878"/>
                <a:gridCol w="615878"/>
                <a:gridCol w="396232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2043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B0-B2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AID-Part 2 (3bit)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93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B3-B7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NSTS+Doppler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8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B8-B11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8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4815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Beam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change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2172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2172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Beamformed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B16-B19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CRC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4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B20-B25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Tail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6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6795664" y="1674523"/>
            <a:ext cx="2057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EHT-SIG CC1</a:t>
            </a:r>
          </a:p>
          <a:p>
            <a:r>
              <a:rPr lang="en-US" altLang="zh-CN" sz="1400" b="1" dirty="0" smtClean="0"/>
              <a:t> (SU)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289639"/>
            <a:ext cx="8001000" cy="274896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SU &amp; MU structures are highly aligned, the only difference are some EHT-SIG symbol or MCS signaling, which leads to high overhead and not necessary for SU transmission.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proposed method offers 2 bit PPDU format for potential R2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features (e.g. HARQ):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DL: 00-SU, 01-MU non-OFDMA, 10-MU OFDMA, 11 reserved; 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2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UL: 00-SU, 01-TB, 10 reserved, 11 reserved.</a:t>
            </a:r>
            <a:endParaRPr lang="en-US" altLang="zh-CN" sz="12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proposed method offers 2 bit SR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EHT-SIG Symbols or MU-MIMO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users is extended to 5 bits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</a:pP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Specific Contents in U-SIG and EHT-SIG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888881"/>
              </p:ext>
            </p:extLst>
          </p:nvPr>
        </p:nvGraphicFramePr>
        <p:xfrm>
          <a:off x="926138" y="3975914"/>
          <a:ext cx="7898149" cy="2542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Visio" r:id="rId5" imgW="7591429" imgH="2438297" progId="Visio.Drawing.15">
                  <p:embed/>
                </p:oleObj>
              </mc:Choice>
              <mc:Fallback>
                <p:oleObj name="Visio" r:id="rId5" imgW="7591429" imgH="243829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138" y="3975914"/>
                        <a:ext cx="7898149" cy="25422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38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The proposed method is highly unified, low overhead.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The proposed method can be used for both non-punctured and punctured SU transmission if the BW signals the punctured pattern or separate preamble puncture indication is signaled. Or the proposed can be used only for non-punctured case. For punctured case, can use the format for MU transmission.</a:t>
            </a:r>
          </a:p>
          <a:p>
            <a:pPr>
              <a:lnSpc>
                <a:spcPct val="150000"/>
              </a:lnSpc>
            </a:pP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at least one EHT PPDU format that has only one EHT-SIG symbol with MCS 0?</a:t>
            </a:r>
          </a:p>
          <a:p>
            <a:pPr lvl="1" algn="just"/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The EHT PPDU is intended to single user only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 smtClean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11-20-0049-01-00be-ppdu-types-and-u-sig-content</a:t>
            </a:r>
            <a:endParaRPr lang="en-US" altLang="en-US" sz="1800" b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[2] 11-20-0285-00-00be-su-ppdu-sig-contents-considerations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[3] 11-20-0031-02-00be-considerations-on-eht-ppdu-formats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[4] 11-20-0029-03-00be-preamble-structure-and-sig-contents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[5] 11-20-0019-01-00be-11be-ppdu-format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800" b="0" dirty="0"/>
              <a:t>[6] </a:t>
            </a:r>
            <a:r>
              <a:rPr lang="en-US" altLang="en-US" sz="1800" b="0" dirty="0" smtClean="0"/>
              <a:t>11-20-0087-00-00be-discussions-on-u-sig-content-and-eht-sig-format</a:t>
            </a:r>
            <a:endParaRPr lang="en-US" altLang="zh-CN" sz="1800" b="0" dirty="0"/>
          </a:p>
          <a:p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74958</TotalTime>
  <Words>735</Words>
  <Application>Microsoft Office PowerPoint</Application>
  <PresentationFormat>全屏显示(4:3)</PresentationFormat>
  <Paragraphs>228</Paragraphs>
  <Slides>8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MS PGothic</vt:lpstr>
      <vt:lpstr>宋体</vt:lpstr>
      <vt:lpstr>Arial</vt:lpstr>
      <vt:lpstr>Times New Roman</vt:lpstr>
      <vt:lpstr>802-11-Submission</vt:lpstr>
      <vt:lpstr>Visio</vt:lpstr>
      <vt:lpstr>U-SIG and SIG Contents</vt:lpstr>
      <vt:lpstr>Introduction and Recap</vt:lpstr>
      <vt:lpstr>Proposed SIG structure</vt:lpstr>
      <vt:lpstr>Specific Contents in U-SIG and EHT-SIG</vt:lpstr>
      <vt:lpstr>Specific Contents in U-SIG and EHT-SIG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1041</cp:revision>
  <cp:lastPrinted>1998-02-10T13:28:06Z</cp:lastPrinted>
  <dcterms:created xsi:type="dcterms:W3CDTF">2013-11-12T18:41:50Z</dcterms:created>
  <dcterms:modified xsi:type="dcterms:W3CDTF">2020-03-16T00:53:12Z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(3)fRZXY3uN2B3gUMDw1+IfuO29rqroihib7+tIUwqRoxUG3X7FgsV9BVtvWxJrHjhZIhLTwnm0
TbLGdd5iXhXTjU1Nzsuus6ckRpW8LcSSTANOaMbOo4AN4HmzgdEfcRadHugKhd/faOV4h+Lz
hT2toq8kfjpn3JqzU7hUJO2e4ZB1pY9MZoP6GVBtIyLzWnu9ODNVa/Jc+m32CBMk74OObX2c
pPwBgJmCxS1nhI7Nxr</vt:lpwstr>
  </property>
  <property fmtid="{D5CDD505-2E9C-101B-9397-08002B2CF9AE}" pid="4" name="_2015_ms_pID_7253431">
    <vt:lpwstr>8ziFTRRMoSPaUOv0WMcXZeALRiifcs4XbfvDLE2WNJQM4pF2E8pqCA
K35L/Okv3wbIveYYOCtgWjnuzPfo0AZmnwIn2neJV1iEVTMi+wunsatFHYc8SqR0C2oSnnsr
2Q1ViV87QFGIXCTwE5Fl4bRtmMwQ8QrMAUjN85GOgtkn+7/WNV5srFjgImRNUTlebUdyOuUr
F4vktlCH6TXld+f7CQ9EwT8dH89b8aw4T3YS</vt:lpwstr>
  </property>
  <property fmtid="{D5CDD505-2E9C-101B-9397-08002B2CF9AE}" pid="5" name="_2015_ms_pID_7253432">
    <vt:lpwstr>ve2Ivp8PdhrueBwI5+BN+zk=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