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865" r:id="rId3"/>
    <p:sldId id="866" r:id="rId4"/>
    <p:sldId id="867" r:id="rId5"/>
    <p:sldId id="868" r:id="rId6"/>
    <p:sldId id="872" r:id="rId7"/>
    <p:sldId id="869" r:id="rId8"/>
    <p:sldId id="873" r:id="rId9"/>
    <p:sldId id="870" r:id="rId10"/>
    <p:sldId id="874" r:id="rId11"/>
    <p:sldId id="871"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6/4/2020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6/4/2020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6/4/2020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685800" y="332601"/>
            <a:ext cx="7772399" cy="276999"/>
          </a:xfrm>
          <a:prstGeom prst="rect">
            <a:avLst/>
          </a:prstGeom>
          <a:noFill/>
          <a:ln w="9525">
            <a:noFill/>
            <a:miter lim="800000"/>
            <a:headEnd/>
            <a:tailEnd/>
          </a:ln>
          <a:effectLst/>
        </p:spPr>
        <p:txBody>
          <a:bodyPr wrap="square" lIns="0" tIns="0" rIns="0" bIns="0" anchor="b">
            <a:spAutoFit/>
          </a:bodyPr>
          <a:lstStyle/>
          <a:p>
            <a:pPr marL="0" lvl="4" algn="just" eaLnBrk="0" hangingPunct="0">
              <a:defRPr/>
            </a:pPr>
            <a:r>
              <a:rPr lang="en-US" sz="1800" b="1" dirty="0">
                <a:cs typeface="+mn-cs"/>
              </a:rPr>
              <a:t>3/16/2020 				      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0386</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Multi-link Association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2020-03-16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764E4-A037-473B-BD83-37E91249BCBE}"/>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A228AD2E-E7CD-48EA-9CF4-B135363848B6}"/>
              </a:ext>
            </a:extLst>
          </p:cNvPr>
          <p:cNvSpPr>
            <a:spLocks noGrp="1"/>
          </p:cNvSpPr>
          <p:nvPr>
            <p:ph idx="1"/>
          </p:nvPr>
        </p:nvSpPr>
        <p:spPr/>
        <p:txBody>
          <a:bodyPr/>
          <a:lstStyle/>
          <a:p>
            <a:pPr lvl="0"/>
            <a:r>
              <a:rPr lang="en-US" dirty="0"/>
              <a:t>Do you agree to add the following to 11be SFD:</a:t>
            </a:r>
          </a:p>
          <a:p>
            <a:pPr lvl="1"/>
            <a:r>
              <a:rPr lang="en-US" dirty="0" err="1"/>
              <a:t>TGbe</a:t>
            </a:r>
            <a:r>
              <a:rPr lang="en-US" dirty="0"/>
              <a:t> shall define a multi-link </a:t>
            </a:r>
            <a:r>
              <a:rPr lang="en-US" dirty="0" err="1"/>
              <a:t>resetup</a:t>
            </a:r>
            <a:r>
              <a:rPr lang="en-US" dirty="0"/>
              <a:t> mechanism to </a:t>
            </a:r>
            <a:r>
              <a:rPr lang="en-US" dirty="0" err="1"/>
              <a:t>resetup</a:t>
            </a:r>
            <a:r>
              <a:rPr lang="en-US" dirty="0"/>
              <a:t> with another AP MLD or changing configuration of existing multi-link setup with an AP MLD.</a:t>
            </a:r>
          </a:p>
          <a:p>
            <a:pPr lvl="2"/>
            <a:r>
              <a:rPr lang="en-US" dirty="0"/>
              <a:t>Reassociation Request/Response frame is used for this purpose.</a:t>
            </a:r>
          </a:p>
          <a:p>
            <a:pPr marL="457200" lvl="1"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B8C35985-E3CB-420A-9A4A-035228830DC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24FCF3E-8353-410B-BF13-E9A86EA4E4E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764512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E9DCA-8923-45D1-9632-7BC1D48C2858}"/>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37F6B6E-9C95-43C2-BB17-DFEA529267C2}"/>
              </a:ext>
            </a:extLst>
          </p:cNvPr>
          <p:cNvSpPr>
            <a:spLocks noGrp="1"/>
          </p:cNvSpPr>
          <p:nvPr>
            <p:ph idx="1"/>
          </p:nvPr>
        </p:nvSpPr>
        <p:spPr/>
        <p:txBody>
          <a:bodyPr/>
          <a:lstStyle/>
          <a:p>
            <a:pPr lvl="0"/>
            <a:r>
              <a:rPr lang="en-US" dirty="0"/>
              <a:t>Do you agree to add the following to 11be SFD:</a:t>
            </a:r>
          </a:p>
          <a:p>
            <a:pPr lvl="1"/>
            <a:r>
              <a:rPr lang="en-US" dirty="0"/>
              <a:t>When a non-AP MLD that has multi-link setup with current AP MLD sends a Reassociation Request frame to a new AP MLD, AP MLD MAC address of the current AP MLD is used in Current AP Address field of the frame.</a:t>
            </a:r>
          </a:p>
          <a:p>
            <a:endParaRPr lang="en-US" dirty="0"/>
          </a:p>
        </p:txBody>
      </p:sp>
      <p:sp>
        <p:nvSpPr>
          <p:cNvPr id="4" name="Footer Placeholder 3">
            <a:extLst>
              <a:ext uri="{FF2B5EF4-FFF2-40B4-BE49-F238E27FC236}">
                <a16:creationId xmlns:a16="http://schemas.microsoft.com/office/drawing/2014/main" id="{D3A97641-CB14-41AE-AABF-B9EC2B4E1B6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E33E93F-693B-43F3-9F52-D79C7A7BF5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546618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B4012-6216-4904-AEBF-CBA72C2DD990}"/>
              </a:ext>
            </a:extLst>
          </p:cNvPr>
          <p:cNvSpPr>
            <a:spLocks noGrp="1"/>
          </p:cNvSpPr>
          <p:nvPr>
            <p:ph type="title"/>
          </p:nvPr>
        </p:nvSpPr>
        <p:spPr/>
        <p:txBody>
          <a:bodyPr/>
          <a:lstStyle/>
          <a:p>
            <a:r>
              <a:rPr lang="en-US" dirty="0"/>
              <a:t>Recap: Agreement on multi-link setup</a:t>
            </a:r>
          </a:p>
        </p:txBody>
      </p:sp>
      <p:sp>
        <p:nvSpPr>
          <p:cNvPr id="3" name="Content Placeholder 2">
            <a:extLst>
              <a:ext uri="{FF2B5EF4-FFF2-40B4-BE49-F238E27FC236}">
                <a16:creationId xmlns:a16="http://schemas.microsoft.com/office/drawing/2014/main" id="{78F6AC6D-C1D1-4BC3-A3A1-CAE9CC0C32E4}"/>
              </a:ext>
            </a:extLst>
          </p:cNvPr>
          <p:cNvSpPr>
            <a:spLocks noGrp="1"/>
          </p:cNvSpPr>
          <p:nvPr>
            <p:ph idx="1"/>
          </p:nvPr>
        </p:nvSpPr>
        <p:spPr/>
        <p:txBody>
          <a:bodyPr/>
          <a:lstStyle/>
          <a:p>
            <a:r>
              <a:rPr lang="en-GB" dirty="0"/>
              <a:t>802.11be defines a multi-link setup </a:t>
            </a:r>
            <a:r>
              <a:rPr lang="en-GB" dirty="0" err="1"/>
              <a:t>signaling</a:t>
            </a:r>
            <a:r>
              <a:rPr lang="en-GB" dirty="0"/>
              <a:t> exchange executed over one link initiated by a non-AP MLD with an AP MLD as follows:</a:t>
            </a:r>
            <a:endParaRPr lang="en-US" dirty="0"/>
          </a:p>
          <a:p>
            <a:pPr lvl="1"/>
            <a:r>
              <a:rPr lang="en-GB" dirty="0"/>
              <a:t>Capability for one or more links can be exchanged during the multi-link setup.</a:t>
            </a:r>
            <a:endParaRPr lang="en-US" dirty="0"/>
          </a:p>
          <a:p>
            <a:pPr lvl="1"/>
            <a:r>
              <a:rPr lang="en-GB" dirty="0"/>
              <a:t>The AP MLD serves as the interface to the DS for the non-AP MLD after successful multi-link setup</a:t>
            </a:r>
            <a:endParaRPr lang="en-US" dirty="0"/>
          </a:p>
          <a:p>
            <a:pPr lvl="2"/>
            <a:r>
              <a:rPr lang="en-GB" dirty="0"/>
              <a:t>NOTE 1 – The link identification is TBD.</a:t>
            </a:r>
            <a:endParaRPr lang="en-US" dirty="0"/>
          </a:p>
          <a:p>
            <a:pPr lvl="2"/>
            <a:r>
              <a:rPr lang="en-GB" dirty="0"/>
              <a:t>NOTE 2 – Details for non-infrastructure mode of operation TBD.</a:t>
            </a:r>
            <a:endParaRPr lang="en-US" dirty="0"/>
          </a:p>
          <a:p>
            <a:r>
              <a:rPr lang="en-GB" dirty="0"/>
              <a:t>802.11be shall define a mechanism to teardown an existing multi-link setup agreement.</a:t>
            </a:r>
            <a:endParaRPr lang="en-US" dirty="0"/>
          </a:p>
          <a:p>
            <a:endParaRPr lang="en-US" dirty="0"/>
          </a:p>
        </p:txBody>
      </p:sp>
      <p:sp>
        <p:nvSpPr>
          <p:cNvPr id="4" name="Footer Placeholder 3">
            <a:extLst>
              <a:ext uri="{FF2B5EF4-FFF2-40B4-BE49-F238E27FC236}">
                <a16:creationId xmlns:a16="http://schemas.microsoft.com/office/drawing/2014/main" id="{AC5E051F-D418-44B0-B8C2-989AF55902B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550D375-5867-4A7D-A33B-22EE184AE36C}"/>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08981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E4FDB-B6CB-4982-AE67-86E51EC986C2}"/>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6F99155-0C0A-4D4C-B4AB-605D0745E704}"/>
              </a:ext>
            </a:extLst>
          </p:cNvPr>
          <p:cNvSpPr>
            <a:spLocks noGrp="1"/>
          </p:cNvSpPr>
          <p:nvPr>
            <p:ph idx="1"/>
          </p:nvPr>
        </p:nvSpPr>
        <p:spPr/>
        <p:txBody>
          <a:bodyPr/>
          <a:lstStyle/>
          <a:p>
            <a:r>
              <a:rPr lang="en-US" dirty="0"/>
              <a:t>In this contribution, we discuss about re-association process for a MLD.</a:t>
            </a:r>
          </a:p>
        </p:txBody>
      </p:sp>
      <p:sp>
        <p:nvSpPr>
          <p:cNvPr id="4" name="Footer Placeholder 3">
            <a:extLst>
              <a:ext uri="{FF2B5EF4-FFF2-40B4-BE49-F238E27FC236}">
                <a16:creationId xmlns:a16="http://schemas.microsoft.com/office/drawing/2014/main" id="{DDBEA12A-C223-49BB-A7CA-2BB7EE2C773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AC20A7B-560A-416E-AB15-664D75120FD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4084036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FE52E-1D70-4956-8C7B-97673956527E}"/>
              </a:ext>
            </a:extLst>
          </p:cNvPr>
          <p:cNvSpPr>
            <a:spLocks noGrp="1"/>
          </p:cNvSpPr>
          <p:nvPr>
            <p:ph type="title"/>
          </p:nvPr>
        </p:nvSpPr>
        <p:spPr/>
        <p:txBody>
          <a:bodyPr/>
          <a:lstStyle/>
          <a:p>
            <a:r>
              <a:rPr lang="en-US" dirty="0"/>
              <a:t>Background: Re-association</a:t>
            </a:r>
          </a:p>
        </p:txBody>
      </p:sp>
      <p:sp>
        <p:nvSpPr>
          <p:cNvPr id="3" name="Content Placeholder 2">
            <a:extLst>
              <a:ext uri="{FF2B5EF4-FFF2-40B4-BE49-F238E27FC236}">
                <a16:creationId xmlns:a16="http://schemas.microsoft.com/office/drawing/2014/main" id="{ACF28B7E-55D7-4E94-9DB0-C36014039FEF}"/>
              </a:ext>
            </a:extLst>
          </p:cNvPr>
          <p:cNvSpPr>
            <a:spLocks noGrp="1"/>
          </p:cNvSpPr>
          <p:nvPr>
            <p:ph idx="1"/>
          </p:nvPr>
        </p:nvSpPr>
        <p:spPr>
          <a:xfrm>
            <a:off x="685800" y="1981199"/>
            <a:ext cx="8153400" cy="4494213"/>
          </a:xfrm>
        </p:spPr>
        <p:txBody>
          <a:bodyPr>
            <a:normAutofit/>
          </a:bodyPr>
          <a:lstStyle/>
          <a:p>
            <a:r>
              <a:rPr lang="en-US" dirty="0"/>
              <a:t>In current standard, a reassociation process is defined for a single-link STA.</a:t>
            </a:r>
          </a:p>
          <a:p>
            <a:pPr lvl="1"/>
            <a:r>
              <a:rPr lang="en-US" dirty="0"/>
              <a:t>The reassociation service is invoked to “move” a current association of a non-AP STA from one AP to another.</a:t>
            </a:r>
          </a:p>
          <a:p>
            <a:pPr lvl="2"/>
            <a:r>
              <a:rPr lang="en-US" dirty="0"/>
              <a:t>In an Extended Service Set (ESS) with Distribution System (DS), the reassociation service informs the DS of the current mapping between AP and STA as the STA moves from Basic Service Set (BSS) to BSS within the ESS.</a:t>
            </a:r>
          </a:p>
          <a:p>
            <a:pPr lvl="2"/>
            <a:r>
              <a:rPr lang="en-US" dirty="0"/>
              <a:t>Reassociation also enables changing association attributes of an established association while the non-AP STA remains associated with the same AP.</a:t>
            </a:r>
          </a:p>
          <a:p>
            <a:pPr lvl="1"/>
            <a:r>
              <a:rPr lang="en-US" dirty="0"/>
              <a:t>Reassociation is always initiated by the non-AP STA.</a:t>
            </a:r>
          </a:p>
          <a:p>
            <a:pPr marL="0" indent="0">
              <a:buNone/>
            </a:pPr>
            <a:endParaRPr lang="en-US" dirty="0"/>
          </a:p>
        </p:txBody>
      </p:sp>
      <p:sp>
        <p:nvSpPr>
          <p:cNvPr id="4" name="Footer Placeholder 3">
            <a:extLst>
              <a:ext uri="{FF2B5EF4-FFF2-40B4-BE49-F238E27FC236}">
                <a16:creationId xmlns:a16="http://schemas.microsoft.com/office/drawing/2014/main" id="{E7DE4CA2-879D-4CA3-BCE5-A89426BC0DD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A7FF83D-6FA5-4F91-B9C1-E9019490DDD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945853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4234-A173-46C3-A9C1-833AF8C7F2BF}"/>
              </a:ext>
            </a:extLst>
          </p:cNvPr>
          <p:cNvSpPr>
            <a:spLocks noGrp="1"/>
          </p:cNvSpPr>
          <p:nvPr>
            <p:ph type="title"/>
          </p:nvPr>
        </p:nvSpPr>
        <p:spPr/>
        <p:txBody>
          <a:bodyPr/>
          <a:lstStyle/>
          <a:p>
            <a:r>
              <a:rPr lang="en-US" dirty="0"/>
              <a:t>Multi-link </a:t>
            </a:r>
            <a:r>
              <a:rPr lang="en-US" dirty="0" err="1"/>
              <a:t>resetup</a:t>
            </a:r>
            <a:r>
              <a:rPr lang="en-US" dirty="0"/>
              <a:t> for a MLD</a:t>
            </a:r>
          </a:p>
        </p:txBody>
      </p:sp>
      <p:sp>
        <p:nvSpPr>
          <p:cNvPr id="3" name="Content Placeholder 2">
            <a:extLst>
              <a:ext uri="{FF2B5EF4-FFF2-40B4-BE49-F238E27FC236}">
                <a16:creationId xmlns:a16="http://schemas.microsoft.com/office/drawing/2014/main" id="{288409F3-D03D-4A98-8DB6-2BD6C0CD57CA}"/>
              </a:ext>
            </a:extLst>
          </p:cNvPr>
          <p:cNvSpPr>
            <a:spLocks noGrp="1"/>
          </p:cNvSpPr>
          <p:nvPr>
            <p:ph idx="1"/>
          </p:nvPr>
        </p:nvSpPr>
        <p:spPr/>
        <p:txBody>
          <a:bodyPr/>
          <a:lstStyle/>
          <a:p>
            <a:r>
              <a:rPr lang="en-US" dirty="0"/>
              <a:t>Similar to a single link STA, we expect that reassociation (or multi-link </a:t>
            </a:r>
            <a:r>
              <a:rPr lang="en-US" dirty="0" err="1"/>
              <a:t>resetup</a:t>
            </a:r>
            <a:r>
              <a:rPr lang="en-US" dirty="0"/>
              <a:t>) process is needed for a non-AP MLD:</a:t>
            </a:r>
          </a:p>
          <a:p>
            <a:pPr lvl="1"/>
            <a:r>
              <a:rPr lang="en-US" dirty="0"/>
              <a:t>When the non-AP MLD moves from a multi-link setup with an AP MLD to another AP MLD.</a:t>
            </a:r>
          </a:p>
          <a:p>
            <a:pPr lvl="1"/>
            <a:r>
              <a:rPr lang="en-US" dirty="0"/>
              <a:t>When the non-AP MLD changes association (multi-link setup) attributes of an established association while the non-AP MLD remains associated with the same AP MLD.</a:t>
            </a:r>
          </a:p>
        </p:txBody>
      </p:sp>
      <p:sp>
        <p:nvSpPr>
          <p:cNvPr id="4" name="Footer Placeholder 3">
            <a:extLst>
              <a:ext uri="{FF2B5EF4-FFF2-40B4-BE49-F238E27FC236}">
                <a16:creationId xmlns:a16="http://schemas.microsoft.com/office/drawing/2014/main" id="{599A4F9C-05AB-41E0-A310-D7AE372CFEE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BCBAF0D-56A3-4250-BB81-B41F2B743E7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435748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2CF5A-9CB8-4CB6-B13B-52E63D2838AE}"/>
              </a:ext>
            </a:extLst>
          </p:cNvPr>
          <p:cNvSpPr>
            <a:spLocks noGrp="1"/>
          </p:cNvSpPr>
          <p:nvPr>
            <p:ph type="title"/>
          </p:nvPr>
        </p:nvSpPr>
        <p:spPr/>
        <p:txBody>
          <a:bodyPr/>
          <a:lstStyle/>
          <a:p>
            <a:r>
              <a:rPr lang="en-US" dirty="0"/>
              <a:t>Frame exchange for multi-link </a:t>
            </a:r>
            <a:r>
              <a:rPr lang="en-US" dirty="0" err="1"/>
              <a:t>resetup</a:t>
            </a:r>
            <a:endParaRPr lang="en-US" dirty="0"/>
          </a:p>
        </p:txBody>
      </p:sp>
      <p:sp>
        <p:nvSpPr>
          <p:cNvPr id="3" name="Content Placeholder 2">
            <a:extLst>
              <a:ext uri="{FF2B5EF4-FFF2-40B4-BE49-F238E27FC236}">
                <a16:creationId xmlns:a16="http://schemas.microsoft.com/office/drawing/2014/main" id="{D3778174-2AD3-42B9-95A0-0F4F81BD477D}"/>
              </a:ext>
            </a:extLst>
          </p:cNvPr>
          <p:cNvSpPr>
            <a:spLocks noGrp="1"/>
          </p:cNvSpPr>
          <p:nvPr>
            <p:ph idx="1"/>
          </p:nvPr>
        </p:nvSpPr>
        <p:spPr>
          <a:xfrm>
            <a:off x="685800" y="1981200"/>
            <a:ext cx="7772400" cy="4419600"/>
          </a:xfrm>
        </p:spPr>
        <p:txBody>
          <a:bodyPr/>
          <a:lstStyle/>
          <a:p>
            <a:r>
              <a:rPr lang="en-US" dirty="0"/>
              <a:t>Assuming multi-link </a:t>
            </a:r>
            <a:r>
              <a:rPr lang="en-US" dirty="0" err="1"/>
              <a:t>resetup</a:t>
            </a:r>
            <a:r>
              <a:rPr lang="en-US" dirty="0"/>
              <a:t> process is similar to reassociation process for a single link STA, we can have two options:</a:t>
            </a:r>
          </a:p>
          <a:p>
            <a:pPr lvl="1"/>
            <a:r>
              <a:rPr lang="en-US" dirty="0"/>
              <a:t>Use of Reassociation Request/Response frames for multi-link </a:t>
            </a:r>
            <a:r>
              <a:rPr lang="en-US" dirty="0" err="1"/>
              <a:t>resetup</a:t>
            </a:r>
            <a:endParaRPr lang="en-US" dirty="0"/>
          </a:p>
          <a:p>
            <a:pPr lvl="2"/>
            <a:r>
              <a:rPr lang="en-US" dirty="0"/>
              <a:t>Additional elements regarding multi-link attributes need to be added to conventional Reassociation Request/Response frames </a:t>
            </a:r>
          </a:p>
          <a:p>
            <a:pPr lvl="1"/>
            <a:r>
              <a:rPr lang="en-US" dirty="0"/>
              <a:t>New Request/Response frames can be defined for multi-link </a:t>
            </a:r>
            <a:r>
              <a:rPr lang="en-US" dirty="0" err="1"/>
              <a:t>resetup</a:t>
            </a:r>
            <a:endParaRPr lang="en-US" dirty="0"/>
          </a:p>
          <a:p>
            <a:r>
              <a:rPr lang="en-US" dirty="0"/>
              <a:t>Considering that frames for multi-link setup, teardown have not been decided yet, it’s better to discuss frames for multi-link </a:t>
            </a:r>
            <a:r>
              <a:rPr lang="en-US" dirty="0" err="1"/>
              <a:t>resetup</a:t>
            </a:r>
            <a:r>
              <a:rPr lang="en-US" dirty="0"/>
              <a:t> together with them.</a:t>
            </a:r>
          </a:p>
        </p:txBody>
      </p:sp>
      <p:sp>
        <p:nvSpPr>
          <p:cNvPr id="4" name="Footer Placeholder 3">
            <a:extLst>
              <a:ext uri="{FF2B5EF4-FFF2-40B4-BE49-F238E27FC236}">
                <a16:creationId xmlns:a16="http://schemas.microsoft.com/office/drawing/2014/main" id="{3307C6FE-8472-42B2-B5F9-7FA763E1F98D}"/>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E328F99D-B3BD-40E0-8317-BE5219145CB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61575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DAF76-B869-4AF4-B4BC-5AC2B18D0228}"/>
              </a:ext>
            </a:extLst>
          </p:cNvPr>
          <p:cNvSpPr>
            <a:spLocks noGrp="1"/>
          </p:cNvSpPr>
          <p:nvPr>
            <p:ph type="title"/>
          </p:nvPr>
        </p:nvSpPr>
        <p:spPr/>
        <p:txBody>
          <a:bodyPr/>
          <a:lstStyle/>
          <a:p>
            <a:r>
              <a:rPr lang="en-US" dirty="0"/>
              <a:t>Current AP Address</a:t>
            </a:r>
          </a:p>
        </p:txBody>
      </p:sp>
      <p:sp>
        <p:nvSpPr>
          <p:cNvPr id="3" name="Content Placeholder 2">
            <a:extLst>
              <a:ext uri="{FF2B5EF4-FFF2-40B4-BE49-F238E27FC236}">
                <a16:creationId xmlns:a16="http://schemas.microsoft.com/office/drawing/2014/main" id="{90DBF3AA-6709-4F3D-BD1D-C0AD37A77820}"/>
              </a:ext>
            </a:extLst>
          </p:cNvPr>
          <p:cNvSpPr>
            <a:spLocks noGrp="1"/>
          </p:cNvSpPr>
          <p:nvPr>
            <p:ph idx="1"/>
          </p:nvPr>
        </p:nvSpPr>
        <p:spPr/>
        <p:txBody>
          <a:bodyPr/>
          <a:lstStyle/>
          <a:p>
            <a:r>
              <a:rPr lang="en-US" dirty="0"/>
              <a:t>During multi-link </a:t>
            </a:r>
            <a:r>
              <a:rPr lang="en-US" dirty="0" err="1"/>
              <a:t>resetup</a:t>
            </a:r>
            <a:r>
              <a:rPr lang="en-US" dirty="0"/>
              <a:t> process, a non-AP MLD needs to indicate current AP MLD ID to new AP MLD.</a:t>
            </a:r>
          </a:p>
          <a:p>
            <a:pPr lvl="1"/>
            <a:r>
              <a:rPr lang="en-US" dirty="0"/>
              <a:t>In current Reassociation Request frame for single link STA, Current AP Address field indicates the MAC address of the AP with which the STA is currently associated.</a:t>
            </a:r>
          </a:p>
          <a:p>
            <a:pPr lvl="2"/>
            <a:r>
              <a:rPr lang="en-US" dirty="0"/>
              <a:t>This address is used for a target AP to identify a source AP with which the STA is currently associated.</a:t>
            </a:r>
          </a:p>
          <a:p>
            <a:pPr lvl="1"/>
            <a:r>
              <a:rPr lang="en-US" dirty="0"/>
              <a:t>For multi-link </a:t>
            </a:r>
            <a:r>
              <a:rPr lang="en-US" dirty="0" err="1"/>
              <a:t>resetup</a:t>
            </a:r>
            <a:r>
              <a:rPr lang="en-US" dirty="0"/>
              <a:t> case, as there are one or more APs affiliated with the source AP MLD, we believe it is reasonable to use a unique AP MLD MAC address for the Current AP Address field.</a:t>
            </a:r>
          </a:p>
        </p:txBody>
      </p:sp>
      <p:sp>
        <p:nvSpPr>
          <p:cNvPr id="4" name="Footer Placeholder 3">
            <a:extLst>
              <a:ext uri="{FF2B5EF4-FFF2-40B4-BE49-F238E27FC236}">
                <a16:creationId xmlns:a16="http://schemas.microsoft.com/office/drawing/2014/main" id="{6AE1E975-9CED-4B88-BA0E-68C12516896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670C85B-0010-4CCA-B5AE-C2352DE6142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846988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5FA55-FD92-485D-8109-C6D78F756409}"/>
              </a:ext>
            </a:extLst>
          </p:cNvPr>
          <p:cNvSpPr>
            <a:spLocks noGrp="1"/>
          </p:cNvSpPr>
          <p:nvPr>
            <p:ph type="title"/>
          </p:nvPr>
        </p:nvSpPr>
        <p:spPr/>
        <p:txBody>
          <a:bodyPr/>
          <a:lstStyle/>
          <a:p>
            <a:r>
              <a:rPr lang="en-US" dirty="0"/>
              <a:t>Transition to single link AP</a:t>
            </a:r>
          </a:p>
        </p:txBody>
      </p:sp>
      <p:sp>
        <p:nvSpPr>
          <p:cNvPr id="3" name="Content Placeholder 2">
            <a:extLst>
              <a:ext uri="{FF2B5EF4-FFF2-40B4-BE49-F238E27FC236}">
                <a16:creationId xmlns:a16="http://schemas.microsoft.com/office/drawing/2014/main" id="{2505D963-C816-4DB5-B8EC-453ECB7FC0AE}"/>
              </a:ext>
            </a:extLst>
          </p:cNvPr>
          <p:cNvSpPr>
            <a:spLocks noGrp="1"/>
          </p:cNvSpPr>
          <p:nvPr>
            <p:ph idx="1"/>
          </p:nvPr>
        </p:nvSpPr>
        <p:spPr/>
        <p:txBody>
          <a:bodyPr/>
          <a:lstStyle/>
          <a:p>
            <a:r>
              <a:rPr lang="en-US" dirty="0"/>
              <a:t>If a non-AP MLD that multi-link is setup with an AP MLD moves to a single link AP (that does not support multi-link operation):</a:t>
            </a:r>
          </a:p>
          <a:p>
            <a:pPr lvl="1"/>
            <a:r>
              <a:rPr lang="en-US" dirty="0"/>
              <a:t>Conventional Reassociation Request/Response frame exchange is needed.</a:t>
            </a:r>
          </a:p>
          <a:p>
            <a:pPr lvl="1"/>
            <a:r>
              <a:rPr lang="en-US" dirty="0"/>
              <a:t>Similar to multi-link </a:t>
            </a:r>
            <a:r>
              <a:rPr lang="en-US" dirty="0" err="1"/>
              <a:t>resetup</a:t>
            </a:r>
            <a:r>
              <a:rPr lang="en-US" dirty="0"/>
              <a:t>, the AP MLD MAC address can be used for the Current AP Address field of the Reassociation Request frame.</a:t>
            </a:r>
          </a:p>
        </p:txBody>
      </p:sp>
      <p:sp>
        <p:nvSpPr>
          <p:cNvPr id="4" name="Footer Placeholder 3">
            <a:extLst>
              <a:ext uri="{FF2B5EF4-FFF2-40B4-BE49-F238E27FC236}">
                <a16:creationId xmlns:a16="http://schemas.microsoft.com/office/drawing/2014/main" id="{2D5C3334-6BDA-41CD-B6B5-B874DA76E18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3B9E9DF-6660-4DED-AE73-10BE6061869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70868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9AC72-5D57-4AD4-B9CB-33E08B311658}"/>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2B418332-B445-47D8-9AFA-2F4B53210A91}"/>
              </a:ext>
            </a:extLst>
          </p:cNvPr>
          <p:cNvSpPr>
            <a:spLocks noGrp="1"/>
          </p:cNvSpPr>
          <p:nvPr>
            <p:ph idx="1"/>
          </p:nvPr>
        </p:nvSpPr>
        <p:spPr/>
        <p:txBody>
          <a:bodyPr/>
          <a:lstStyle/>
          <a:p>
            <a:r>
              <a:rPr lang="en-US" dirty="0"/>
              <a:t>We discussed the need for reassociation process corresponding to multi-link operation.</a:t>
            </a:r>
          </a:p>
        </p:txBody>
      </p:sp>
      <p:sp>
        <p:nvSpPr>
          <p:cNvPr id="4" name="Footer Placeholder 3">
            <a:extLst>
              <a:ext uri="{FF2B5EF4-FFF2-40B4-BE49-F238E27FC236}">
                <a16:creationId xmlns:a16="http://schemas.microsoft.com/office/drawing/2014/main" id="{362768FA-8BFD-4281-9B0B-5DB24A5ECD8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59A93946-9AA1-4D2C-8BD7-9714135F522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73806260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835</Words>
  <Application>Microsoft Office PowerPoint</Application>
  <PresentationFormat>On-screen Show (4:3)</PresentationFormat>
  <Paragraphs>99</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Times New Roman</vt:lpstr>
      <vt:lpstr>Wingdings</vt:lpstr>
      <vt:lpstr>802-11-Submission</vt:lpstr>
      <vt:lpstr>Multi-link Association Follow Up</vt:lpstr>
      <vt:lpstr>Recap: Agreement on multi-link setup</vt:lpstr>
      <vt:lpstr>Introduction</vt:lpstr>
      <vt:lpstr>Background: Re-association</vt:lpstr>
      <vt:lpstr>Multi-link resetup for a MLD</vt:lpstr>
      <vt:lpstr>Frame exchange for multi-link resetup</vt:lpstr>
      <vt:lpstr>Current AP Address</vt:lpstr>
      <vt:lpstr>Transition to single link AP</vt:lpstr>
      <vt:lpstr>Conclusions</vt:lpstr>
      <vt:lpstr>SP1</vt:lpstr>
      <vt:lpstr>SP2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2260</cp:revision>
  <cp:lastPrinted>1998-02-10T13:28:06Z</cp:lastPrinted>
  <dcterms:created xsi:type="dcterms:W3CDTF">2007-05-21T21:00:37Z</dcterms:created>
  <dcterms:modified xsi:type="dcterms:W3CDTF">2020-06-05T16:37:12Z</dcterms:modified>
  <cp:category>Submission</cp:category>
</cp:coreProperties>
</file>