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78988"/>
              </p:ext>
            </p:extLst>
          </p:nvPr>
        </p:nvGraphicFramePr>
        <p:xfrm>
          <a:off x="964979" y="1300887"/>
          <a:ext cx="10439396" cy="4774297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17, 24, May 1, 8, 15, 22, 29, June 5, 12, 19, 26, July 3, 10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15, 21, 22, 23, 29, May 6, 13, 20, 27, June 3, 10, 17, 24, July 1, 8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23, May 7,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16, 30, 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29, June 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12, 16, July 3,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16, 17, 20(x2), 24, 30, May 4(x2), 8, 14, 18(x2), 28, June 1(x2), 11, 15(x2), 25, 29(x2), July 9</a:t>
                      </a:r>
                    </a:p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23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(x2) , 27(x2), May 7(x2), 11(x), 21(x2), June 4(x2), 8(x2), 18(x2), 22(x2), July 2(x2), 6(x2)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0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83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19472</TotalTime>
  <Words>458</Words>
  <Application>Microsoft Office PowerPoint</Application>
  <PresentationFormat>Widescreen</PresentationFormat>
  <Paragraphs>100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641</cp:revision>
  <cp:lastPrinted>1601-01-01T00:00:00Z</cp:lastPrinted>
  <dcterms:created xsi:type="dcterms:W3CDTF">2018-05-10T16:45:22Z</dcterms:created>
  <dcterms:modified xsi:type="dcterms:W3CDTF">2020-04-14T09:30:46Z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