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85" r:id="rId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076" autoAdjust="0"/>
    <p:restoredTop sz="94601" autoAdjust="0"/>
  </p:normalViewPr>
  <p:slideViewPr>
    <p:cSldViewPr>
      <p:cViewPr varScale="1">
        <p:scale>
          <a:sx n="98" d="100"/>
          <a:sy n="98" d="100"/>
        </p:scale>
        <p:origin x="108" y="1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802.11-20/0377r12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802.11-20/0377r12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802.11-20/0377r12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802.11-20/0377r12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802.11-20/0377r12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March 2020 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2020-04-03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47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Colors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  <a:highlight>
                  <a:srgbClr val="FF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1778114"/>
              </p:ext>
            </p:extLst>
          </p:nvPr>
        </p:nvGraphicFramePr>
        <p:xfrm>
          <a:off x="950388" y="1252450"/>
          <a:ext cx="10439396" cy="4643450"/>
        </p:xfrm>
        <a:graphic>
          <a:graphicData uri="http://schemas.openxmlformats.org/drawingml/2006/table">
            <a:tbl>
              <a:tblPr/>
              <a:tblGrid>
                <a:gridCol w="925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9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3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7514">
                  <a:extLst>
                    <a:ext uri="{9D8B030D-6E8A-4147-A177-3AD203B41FA5}">
                      <a16:colId xmlns:a16="http://schemas.microsoft.com/office/drawing/2014/main" val="1833576020"/>
                    </a:ext>
                  </a:extLst>
                </a:gridCol>
              </a:tblGrid>
              <a:tr h="2486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Platform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994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6, May 4, 18, June  1, 15,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884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3, 17, </a:t>
                      </a: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24, May 1, 8, 15, 22, 29, June 5, 12, 19, 26, July 3, 10</a:t>
                      </a:r>
                    </a:p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8, 15, </a:t>
                      </a:r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21, 22, 23, 29, May 6, 13, 20, 27, June 3, 10, 17, 24, July 1, 8</a:t>
                      </a:r>
                      <a:endParaRPr lang="en-GB" sz="1400" b="0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24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April 9, 23, May 7, 21, June 4, 18, July 2</a:t>
                      </a:r>
                    </a:p>
                    <a:p>
                      <a:pPr algn="l" fontAlgn="b"/>
                      <a:r>
                        <a:rPr lang="en-GB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April 16, 30, May 14, 28, June 11, 25, July 9</a:t>
                      </a:r>
                      <a:endParaRPr lang="en-US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095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8, 15, 22, 29, May 13,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0305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8, 15, 22, 29, May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295655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6,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9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28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May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95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7,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14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21, May 5,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15,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19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22,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29, June 2,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12, 16, July 3,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6(x2), 10, 16, 17, 20(x2), 24, 30, May 1, 4(x2), 8, 14, 18(x2), 28, June 1(x2), 11, 15(x2), 25, 29(x2), July 9</a:t>
                      </a:r>
                    </a:p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9 (x2), 13(x2), 23(x2) , 27(x2), May 7(x2), 11(x), 21(x2), 25(x2), June 4(x2), 8(x2), 18(x2), 22(x2), July 2(x2), 6(x2)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305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14, 28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May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June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23, July 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</a:rPr>
                        <a:t>7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1406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Join.me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241066"/>
                  </a:ext>
                </a:extLst>
              </a:tr>
              <a:tr h="235547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April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Webex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62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19466</TotalTime>
  <Words>487</Words>
  <Application>Microsoft Office PowerPoint</Application>
  <PresentationFormat>Widescreen</PresentationFormat>
  <Paragraphs>95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Times New Roman</vt:lpstr>
      <vt:lpstr>Office Theme</vt:lpstr>
      <vt:lpstr>Document</vt:lpstr>
      <vt:lpstr>802.11 March 2020 Teleconference Information</vt:lpstr>
      <vt:lpstr>Teleconferences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July 2019 WG Motions</dc:title>
  <dc:creator>Stephen McCan</dc:creator>
  <cp:keywords>CTPClassification=CTP_NT</cp:keywords>
  <cp:lastModifiedBy>Stephen McCann</cp:lastModifiedBy>
  <cp:revision>639</cp:revision>
  <cp:lastPrinted>1601-01-01T00:00:00Z</cp:lastPrinted>
  <dcterms:created xsi:type="dcterms:W3CDTF">2018-05-10T16:45:22Z</dcterms:created>
  <dcterms:modified xsi:type="dcterms:W3CDTF">2020-04-03T09:08:17Z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