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8" d="100"/>
          <a:sy n="98" d="100"/>
        </p:scale>
        <p:origin x="108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1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808091"/>
              </p:ext>
            </p:extLst>
          </p:nvPr>
        </p:nvGraphicFramePr>
        <p:xfrm>
          <a:off x="950388" y="1252450"/>
          <a:ext cx="10439396" cy="4771641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86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9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6, 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88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3, 17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1, 8, 15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2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9, 23, May 7, 21, June 4, 18, July 2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2, 16, 30, May 14, 28, June 11, 25, July 9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9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1, 8, 15,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9565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12,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April 7,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May 5,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2, 6(x2),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20(x2),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30, May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1,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4(x2),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8, 14, 18(x2), 28, June 1(x2), 11, 15(x2), 25, 29(x2), July 9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30(x2), April 9 (x2), 13(x2), 23(x2) , 27(x2), May 7(x2),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11(x), 21(x2), 25(x2), June 4(x2), 8(x2), 18(x2), 22(x2), July 2(x2), 6(x2)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14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30,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14, 28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1406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2355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19434</TotalTime>
  <Words>418</Words>
  <Application>Microsoft Office PowerPoint</Application>
  <PresentationFormat>Widescreen</PresentationFormat>
  <Paragraphs>96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630</cp:revision>
  <cp:lastPrinted>1601-01-01T00:00:00Z</cp:lastPrinted>
  <dcterms:created xsi:type="dcterms:W3CDTF">2018-05-10T16:45:22Z</dcterms:created>
  <dcterms:modified xsi:type="dcterms:W3CDTF">2020-03-30T09:22:47Z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