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85" r:id="rId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076" autoAdjust="0"/>
    <p:restoredTop sz="94601" autoAdjust="0"/>
  </p:normalViewPr>
  <p:slideViewPr>
    <p:cSldViewPr>
      <p:cViewPr varScale="1">
        <p:scale>
          <a:sx n="100" d="100"/>
          <a:sy n="100" d="100"/>
        </p:scale>
        <p:origin x="90" y="13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802.11-20/0377r7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802.11-20/0377r7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802.11-20/0377r7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802.11-20/0377r7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802.11-20/0377r7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March 2020 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2020-03-20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777730"/>
              </p:ext>
            </p:extLst>
          </p:nvPr>
        </p:nvGraphicFramePr>
        <p:xfrm>
          <a:off x="995363" y="2411413"/>
          <a:ext cx="10128250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2" name="Document" r:id="rId4" imgW="10459112" imgH="2538262" progId="Word.Document.8">
                  <p:embed/>
                </p:oleObj>
              </mc:Choice>
              <mc:Fallback>
                <p:oleObj name="Document" r:id="rId4" imgW="10459112" imgH="25382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1413"/>
                        <a:ext cx="10128250" cy="2462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Colors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highlight>
                  <a:srgbClr val="FF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0106477"/>
              </p:ext>
            </p:extLst>
          </p:nvPr>
        </p:nvGraphicFramePr>
        <p:xfrm>
          <a:off x="950388" y="1252450"/>
          <a:ext cx="10439396" cy="4824440"/>
        </p:xfrm>
        <a:graphic>
          <a:graphicData uri="http://schemas.openxmlformats.org/drawingml/2006/table">
            <a:tbl>
              <a:tblPr/>
              <a:tblGrid>
                <a:gridCol w="925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29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3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3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7514">
                  <a:extLst>
                    <a:ext uri="{9D8B030D-6E8A-4147-A177-3AD203B41FA5}">
                      <a16:colId xmlns:a16="http://schemas.microsoft.com/office/drawing/2014/main" val="1833576020"/>
                    </a:ext>
                  </a:extLst>
                </a:gridCol>
              </a:tblGrid>
              <a:tr h="241299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Platform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35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March 23, April 6, May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24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</a:t>
                      </a: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20 (Join.me)</a:t>
                      </a: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27, April 3, 17</a:t>
                      </a:r>
                    </a:p>
                    <a:p>
                      <a:pPr algn="l" fontAlgn="b"/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25, April 1, 8, 15</a:t>
                      </a:r>
                      <a:endParaRPr lang="en-GB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098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March 26, April 9, 23, May 7</a:t>
                      </a:r>
                    </a:p>
                    <a:p>
                      <a:pPr algn="l" fontAlgn="b"/>
                      <a:r>
                        <a:rPr lang="en-GB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April 2, 16, 30</a:t>
                      </a:r>
                      <a:endParaRPr lang="en-US" sz="14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82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25, April 1, 8, 15, 22, 29, May 13,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671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25, April 1, 8, 15, 22, 29, May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286936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April 6,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09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31, April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28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May 12, 19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955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24, 26, 31, April 7,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14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21, May 5,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064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23 (x2), April 2, 6 (x2), 16, 20 (x2), 30, May 4 (x2)</a:t>
                      </a:r>
                    </a:p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26 (x2), 30 (x2), April 9 (x2), 13 (x2), 23(x2) , 27 (x2), May 7 (x2)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365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30, April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14, 28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6523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241066"/>
                  </a:ext>
                </a:extLst>
              </a:tr>
              <a:tr h="36523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862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19191</TotalTime>
  <Words>351</Words>
  <Application>Microsoft Office PowerPoint</Application>
  <PresentationFormat>Widescreen</PresentationFormat>
  <Paragraphs>94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Times New Roman</vt:lpstr>
      <vt:lpstr>Office Theme</vt:lpstr>
      <vt:lpstr>Document</vt:lpstr>
      <vt:lpstr>802.11 March 2020 Teleconference Information</vt:lpstr>
      <vt:lpstr>Teleconferences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2019 WG Motions</dc:title>
  <dc:creator>Stephen McCan</dc:creator>
  <cp:keywords>CTPClassification=CTP_NT</cp:keywords>
  <cp:lastModifiedBy>Stephen McCann</cp:lastModifiedBy>
  <cp:revision>617</cp:revision>
  <cp:lastPrinted>1601-01-01T00:00:00Z</cp:lastPrinted>
  <dcterms:created xsi:type="dcterms:W3CDTF">2018-05-10T16:45:22Z</dcterms:created>
  <dcterms:modified xsi:type="dcterms:W3CDTF">2020-03-20T08:59:58Z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