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>
        <p:scale>
          <a:sx n="90" d="100"/>
          <a:sy n="90" d="100"/>
        </p:scale>
        <p:origin x="492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0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1594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 (Join.me)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 (3 hrs), 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31, April 28,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31, April 7, 14,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23 (x2),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6 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16,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 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4 (x2)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26 (x2), 30 (x2), April 9 (x2), 13 (x2), 23(x2) , 27 (x2), May 7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2, 16, 30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19182</TotalTime>
  <Words>360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615</cp:revision>
  <cp:lastPrinted>1601-01-01T00:00:00Z</cp:lastPrinted>
  <dcterms:created xsi:type="dcterms:W3CDTF">2018-05-10T16:45:22Z</dcterms:created>
  <dcterms:modified xsi:type="dcterms:W3CDTF">2020-03-19T11:06:12Z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