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111" d="100"/>
          <a:sy n="111" d="100"/>
        </p:scale>
        <p:origin x="19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*</a:t>
            </a:r>
            <a:r>
              <a:rPr lang="en-US" sz="2000" b="1" dirty="0">
                <a:solidFill>
                  <a:schemeClr val="tx1"/>
                </a:solidFill>
              </a:rPr>
              <a:t>Existing approved teleconferences prior to 03/06/20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710748"/>
              </p:ext>
            </p:extLst>
          </p:nvPr>
        </p:nvGraphicFramePr>
        <p:xfrm>
          <a:off x="950388" y="1295400"/>
          <a:ext cx="10439396" cy="4807076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6*, March 13*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11*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Monday: March 16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19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11*,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10*,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17, 24, 31*, April 7, 14, 21, May 5,26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18766</TotalTime>
  <Words>246</Words>
  <Application>Microsoft Office PowerPoint</Application>
  <PresentationFormat>Widescreen</PresentationFormat>
  <Paragraphs>89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581</cp:revision>
  <cp:lastPrinted>1601-01-01T00:00:00Z</cp:lastPrinted>
  <dcterms:created xsi:type="dcterms:W3CDTF">2018-05-10T16:45:22Z</dcterms:created>
  <dcterms:modified xsi:type="dcterms:W3CDTF">2020-03-06T13:12:41Z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