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5" r:id="rId2"/>
    <p:sldId id="266" r:id="rId3"/>
    <p:sldId id="267" r:id="rId4"/>
    <p:sldId id="270" r:id="rId5"/>
    <p:sldId id="271" r:id="rId6"/>
    <p:sldId id="272" r:id="rId7"/>
    <p:sldId id="273" r:id="rId8"/>
    <p:sldId id="274" r:id="rId9"/>
    <p:sldId id="296" r:id="rId10"/>
    <p:sldId id="297" r:id="rId11"/>
    <p:sldId id="298" r:id="rId12"/>
    <p:sldId id="284" r:id="rId13"/>
    <p:sldId id="299" r:id="rId14"/>
    <p:sldId id="300" r:id="rId15"/>
    <p:sldId id="301"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113" d="100"/>
          <a:sy n="113" d="100"/>
        </p:scale>
        <p:origin x="42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802.11-20/0361r0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Osama.aboulmagd@huawei.com" TargetMode="External"/><Relationship Id="rId7" Type="http://schemas.openxmlformats.org/officeDocument/2006/relationships/hyperlink" Target="https://mentor.ieee.org/802.11/dcn/20/11-20-0360-00-00ax-proposed-resolutions-to-cids-24003-24005-24006-24008-and-24024.docx" TargetMode="External"/><Relationship Id="rId2" Type="http://schemas.openxmlformats.org/officeDocument/2006/relationships/hyperlink" Target="mailto:Inoue.yasuhiko@lab.ntt.co.jp"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05-03-00ax-cr-for-smps.docx" TargetMode="External"/><Relationship Id="rId5" Type="http://schemas.openxmlformats.org/officeDocument/2006/relationships/hyperlink" Target="https://mentor.ieee.org/802.11/dcn/20/11-20-0304-03-00ax-cr-for-nav.docx" TargetMode="External"/><Relationship Id="rId4" Type="http://schemas.openxmlformats.org/officeDocument/2006/relationships/hyperlink" Target="https://mentor.ieee.org/802.11/dcn/20/11-20-0303-02-00ax-cr-for-mu-rts-ct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dirty="0" smtClean="0"/>
              <a:t>February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CRC Teleconference </a:t>
            </a:r>
            <a:r>
              <a:rPr lang="en-US" altLang="en-US" dirty="0" smtClean="0"/>
              <a:t>2020-02-27 </a:t>
            </a:r>
            <a:r>
              <a:rPr lang="en-US" altLang="en-US" dirty="0" smtClean="0"/>
              <a:t>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2020-02-26</a:t>
            </a:r>
            <a:endParaRPr lang="en-GB" sz="2000" b="0" dirty="0"/>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4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4155677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804287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smtClean="0"/>
              <a:t>Teleconference Agenda</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Reminder – </a:t>
            </a:r>
            <a:r>
              <a:rPr lang="en-GB" sz="1800" dirty="0"/>
              <a:t>Please send an e-mail to Yasuhiko Inoue (</a:t>
            </a:r>
            <a:r>
              <a:rPr lang="en-US" sz="1800" u="sng" dirty="0">
                <a:hlinkClick r:id="rId2"/>
              </a:rPr>
              <a:t>yasu.inoue.h2k5@gmail.com</a:t>
            </a:r>
            <a:r>
              <a:rPr lang="en-GB" sz="1800" dirty="0"/>
              <a:t>) and/or Osama </a:t>
            </a:r>
            <a:r>
              <a:rPr lang="en-GB" sz="1800" dirty="0" err="1"/>
              <a:t>Aboul-Magd</a:t>
            </a:r>
            <a:r>
              <a:rPr lang="en-GB" sz="1800" dirty="0"/>
              <a:t> (</a:t>
            </a:r>
            <a:r>
              <a:rPr lang="en-GB" sz="1800" u="sng" dirty="0">
                <a:hlinkClick r:id="rId3"/>
              </a:rPr>
              <a:t>Osama.aboulmagd@huawei.com</a:t>
            </a:r>
            <a:r>
              <a:rPr lang="en-GB" sz="1800" dirty="0"/>
              <a:t>)</a:t>
            </a:r>
            <a:endParaRPr lang="en-US" sz="1800" dirty="0"/>
          </a:p>
          <a:p>
            <a:pPr lvl="0">
              <a:buFont typeface="Arial" panose="020B0604020202020204" pitchFamily="34" charset="0"/>
              <a:buChar char="•"/>
            </a:pPr>
            <a:r>
              <a:rPr lang="en-US" sz="1800" dirty="0"/>
              <a:t>Motions related to submissions discussed last week:</a:t>
            </a:r>
          </a:p>
          <a:p>
            <a:pPr lvl="1">
              <a:buFont typeface="Arial" panose="020B0604020202020204" pitchFamily="34" charset="0"/>
              <a:buChar char="•"/>
            </a:pPr>
            <a:r>
              <a:rPr lang="en-US" sz="1600" u="sng" dirty="0">
                <a:hlinkClick r:id="rId4"/>
              </a:rPr>
              <a:t>https://mentor.ieee.org/802.11/dcn/20/11-20-0303-02-00ax-cr-for-mu-rts-cts.docx</a:t>
            </a:r>
            <a:r>
              <a:rPr lang="en-US" sz="1600" dirty="0"/>
              <a:t> </a:t>
            </a:r>
          </a:p>
          <a:p>
            <a:pPr lvl="1">
              <a:buFont typeface="Arial" panose="020B0604020202020204" pitchFamily="34" charset="0"/>
              <a:buChar char="•"/>
            </a:pPr>
            <a:r>
              <a:rPr lang="en-US" sz="1600" u="sng" dirty="0">
                <a:hlinkClick r:id="rId5"/>
              </a:rPr>
              <a:t>https://mentor.ieee.org/802.11/dcn/20/11-20-0304-03-00ax-cr-for-nav.docx</a:t>
            </a:r>
            <a:r>
              <a:rPr lang="en-US" sz="1600" dirty="0"/>
              <a:t> </a:t>
            </a:r>
          </a:p>
          <a:p>
            <a:pPr lvl="1">
              <a:buFont typeface="Arial" panose="020B0604020202020204" pitchFamily="34" charset="0"/>
              <a:buChar char="•"/>
            </a:pPr>
            <a:r>
              <a:rPr lang="en-US" sz="1600" u="sng" dirty="0">
                <a:hlinkClick r:id="rId6"/>
              </a:rPr>
              <a:t>https://mentor.ieee.org/802.11/dcn/20/11-20-0305-03-00ax-cr-for-smps.docx</a:t>
            </a:r>
            <a:r>
              <a:rPr lang="en-US" sz="1600" dirty="0"/>
              <a:t> </a:t>
            </a:r>
          </a:p>
          <a:p>
            <a:pPr lvl="0">
              <a:buFont typeface="Arial" panose="020B0604020202020204" pitchFamily="34" charset="0"/>
              <a:buChar char="•"/>
            </a:pPr>
            <a:r>
              <a:rPr lang="en-US" sz="1800" u="sng" dirty="0">
                <a:hlinkClick r:id="rId7"/>
              </a:rPr>
              <a:t>https://mentor.ieee.org/802.11/dcn/20/11-20-0360-00-00ax-proposed-resolutions-to-cids-24003-24005-24006-24008-and-24024.docx</a:t>
            </a:r>
            <a:r>
              <a:rPr lang="en-US" sz="1800" dirty="0"/>
              <a:t> - Osama </a:t>
            </a:r>
            <a:r>
              <a:rPr lang="en-US" sz="1800" dirty="0" err="1"/>
              <a:t>Aboul-Magd</a:t>
            </a:r>
            <a:endParaRPr lang="en-US" sz="1800" dirty="0"/>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986692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#999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24287, 24292, </a:t>
            </a:r>
            <a:r>
              <a:rPr lang="en-GB" dirty="0" smtClean="0"/>
              <a:t>24362 in doc 11-20/0303r2</a:t>
            </a:r>
          </a:p>
          <a:p>
            <a:endParaRPr lang="en-GB" dirty="0"/>
          </a:p>
          <a:p>
            <a:r>
              <a:rPr lang="en-GB" dirty="0" smtClean="0"/>
              <a:t>Move: Po-Kai Huang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750208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#1000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resolutions to CIDs </a:t>
            </a:r>
            <a:r>
              <a:rPr lang="en-GB" dirty="0"/>
              <a:t>24119, 24120, 24225, 24226, 24232, 24269, </a:t>
            </a:r>
            <a:r>
              <a:rPr lang="en-GB" dirty="0" smtClean="0"/>
              <a:t>24270</a:t>
            </a:r>
            <a:r>
              <a:rPr lang="en-US" dirty="0"/>
              <a:t> </a:t>
            </a:r>
            <a:r>
              <a:rPr lang="en-GB" dirty="0" smtClean="0"/>
              <a:t>in doc 11-20/0304r3</a:t>
            </a:r>
          </a:p>
          <a:p>
            <a:pPr>
              <a:buFont typeface="Arial" panose="020B0604020202020204" pitchFamily="34" charset="0"/>
              <a:buChar char="•"/>
            </a:pPr>
            <a:endParaRPr lang="en-GB" dirty="0"/>
          </a:p>
          <a:p>
            <a:pPr>
              <a:buFont typeface="Arial" panose="020B0604020202020204" pitchFamily="34" charset="0"/>
              <a:buChar char="•"/>
            </a:pPr>
            <a:r>
              <a:rPr lang="en-GB" dirty="0" smtClean="0"/>
              <a:t>Move: Po-Kai Huang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73081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#1001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resolutions to CIDs </a:t>
            </a:r>
            <a:r>
              <a:rPr lang="en-GB" dirty="0"/>
              <a:t>24038, 24044, </a:t>
            </a:r>
            <a:r>
              <a:rPr lang="en-GB" dirty="0" smtClean="0"/>
              <a:t>24367</a:t>
            </a:r>
            <a:r>
              <a:rPr lang="en-US" dirty="0" smtClean="0"/>
              <a:t> </a:t>
            </a:r>
            <a:r>
              <a:rPr lang="en-GB" dirty="0" smtClean="0"/>
              <a:t>in doc 11-20/0305r3</a:t>
            </a:r>
          </a:p>
          <a:p>
            <a:pPr>
              <a:buFont typeface="Arial" panose="020B0604020202020204" pitchFamily="34" charset="0"/>
              <a:buChar char="•"/>
            </a:pPr>
            <a:endParaRPr lang="en-GB" dirty="0"/>
          </a:p>
          <a:p>
            <a:pPr>
              <a:buFont typeface="Arial" panose="020B0604020202020204" pitchFamily="34" charset="0"/>
              <a:buChar char="•"/>
            </a:pPr>
            <a:r>
              <a:rPr lang="en-GB" dirty="0" smtClean="0"/>
              <a:t>Move: Po-Kai Huang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548724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smtClean="0">
                <a:latin typeface="Arial" panose="020B0604020202020204" pitchFamily="34" charset="0"/>
              </a:rPr>
              <a:t>February </a:t>
            </a:r>
            <a:r>
              <a:rPr lang="en-US" sz="4000" dirty="0" smtClean="0">
                <a:latin typeface="Arial" panose="020B0604020202020204" pitchFamily="34" charset="0"/>
              </a:rPr>
              <a:t>2</a:t>
            </a:r>
            <a:r>
              <a:rPr lang="en-US" sz="4000" dirty="0">
                <a:latin typeface="Arial" panose="020B0604020202020204" pitchFamily="34" charset="0"/>
              </a:rPr>
              <a:t>7</a:t>
            </a:r>
            <a:r>
              <a:rPr lang="en-US" sz="4000" dirty="0" smtClean="0">
                <a:latin typeface="Arial" panose="020B0604020202020204" pitchFamily="34" charset="0"/>
              </a:rPr>
              <a:t>, </a:t>
            </a:r>
            <a:r>
              <a:rPr lang="en-US" sz="4000" dirty="0" smtClean="0">
                <a:latin typeface="Arial" panose="020B0604020202020204" pitchFamily="34" charset="0"/>
              </a:rPr>
              <a:t>2020</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Teleconference</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a:t>
            </a:r>
            <a:r>
              <a:rPr lang="en-US" altLang="en-US" sz="2800" dirty="0" smtClean="0"/>
              <a:t>slot</a:t>
            </a:r>
            <a:endParaRPr lang="en-US" alt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159547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a:t>
            </a:r>
            <a:r>
              <a:rPr lang="en-US" dirty="0" smtClean="0"/>
              <a:t>few </a:t>
            </a:r>
            <a:r>
              <a:rPr lang="en-US" dirty="0"/>
              <a:t>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1898171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227205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376306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January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548719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2467243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853909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534</TotalTime>
  <Words>1206</Words>
  <Application>Microsoft Office PowerPoint</Application>
  <PresentationFormat>Widescreen</PresentationFormat>
  <Paragraphs>160</Paragraphs>
  <Slides>15</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Arial Unicode MS</vt:lpstr>
      <vt:lpstr>MS Gothic</vt:lpstr>
      <vt:lpstr>Arial</vt:lpstr>
      <vt:lpstr>Arial Black</vt:lpstr>
      <vt:lpstr>Calibri</vt:lpstr>
      <vt:lpstr>Monotype Sorts</vt:lpstr>
      <vt:lpstr>Times New Roman</vt:lpstr>
      <vt:lpstr>Wingdings</vt:lpstr>
      <vt:lpstr>Office Theme</vt:lpstr>
      <vt:lpstr>Document</vt:lpstr>
      <vt:lpstr>TGax CRC Teleconference 2020-02-27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Agenda </vt:lpstr>
      <vt:lpstr>CR Motion #999</vt:lpstr>
      <vt:lpstr>CR Motion #1000</vt:lpstr>
      <vt:lpstr>CR Motion #1001</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60</cp:revision>
  <cp:lastPrinted>1601-01-01T00:00:00Z</cp:lastPrinted>
  <dcterms:created xsi:type="dcterms:W3CDTF">2019-08-14T12:42:27Z</dcterms:created>
  <dcterms:modified xsi:type="dcterms:W3CDTF">2020-02-26T16:18:49Z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