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2020-04-17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8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non-STR </a:t>
            </a:r>
            <a:r>
              <a:rPr lang="en-US" dirty="0" smtClean="0"/>
              <a:t>STA MLD may configure </a:t>
            </a:r>
            <a:r>
              <a:rPr lang="en-US" dirty="0"/>
              <a:t>one </a:t>
            </a:r>
            <a:r>
              <a:rPr lang="en-US" dirty="0" smtClean="0"/>
              <a:t>link </a:t>
            </a:r>
            <a:r>
              <a:rPr lang="en-US" dirty="0"/>
              <a:t>with the AP MLD to receive group addressed </a:t>
            </a:r>
            <a:r>
              <a:rPr lang="en-US" dirty="0" smtClean="0"/>
              <a:t>frames, </a:t>
            </a:r>
            <a:r>
              <a:rPr lang="en-US" dirty="0"/>
              <a:t>then during the group addressed delivery in the configured link, then the AP MLD </a:t>
            </a:r>
            <a:r>
              <a:rPr lang="en-US" dirty="0" smtClean="0"/>
              <a:t>may not schedule frames soliciting an immediate response to this non-STR STA MLD on other links that overlap with group address frame. </a:t>
            </a:r>
          </a:p>
          <a:p>
            <a:pPr lvl="2"/>
            <a:r>
              <a:rPr lang="en-US" dirty="0" smtClean="0"/>
              <a:t>NOTE- The condition to signal the configured link is TBD.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36/21/35/14 (Failed)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dirty="0"/>
              <a:t>The non-STR </a:t>
            </a:r>
            <a:r>
              <a:rPr lang="en-US" dirty="0" smtClean="0"/>
              <a:t>non-AP </a:t>
            </a:r>
            <a:r>
              <a:rPr lang="en-US" dirty="0"/>
              <a:t>MLD may configure one link with the AP MLD to receive </a:t>
            </a:r>
            <a:r>
              <a:rPr lang="en-US" dirty="0" smtClean="0"/>
              <a:t>non-GCR group </a:t>
            </a:r>
            <a:r>
              <a:rPr lang="en-US" dirty="0"/>
              <a:t>addressed frames, then during the non-GCR group addressed delivery in the configured link, </a:t>
            </a:r>
            <a:r>
              <a:rPr lang="en-US" dirty="0" smtClean="0"/>
              <a:t>then </a:t>
            </a:r>
            <a:r>
              <a:rPr lang="en-US" dirty="0"/>
              <a:t>the AP MLD and non-STR </a:t>
            </a:r>
            <a:r>
              <a:rPr lang="en-US" dirty="0" smtClean="0"/>
              <a:t>non-AP MLD </a:t>
            </a:r>
            <a:r>
              <a:rPr lang="en-US" dirty="0"/>
              <a:t>may not schedule frames soliciting an immediate response </a:t>
            </a:r>
            <a:r>
              <a:rPr lang="en-US" dirty="0" smtClean="0"/>
              <a:t>to each other </a:t>
            </a:r>
            <a:r>
              <a:rPr lang="en-US" dirty="0"/>
              <a:t>on other links that overlap with the non-GCR group address frames.</a:t>
            </a:r>
          </a:p>
          <a:p>
            <a:pPr lvl="2"/>
            <a:r>
              <a:rPr lang="en-US" dirty="0"/>
              <a:t>NOTE- The condition to </a:t>
            </a:r>
            <a:r>
              <a:rPr lang="en-US" dirty="0" smtClean="0"/>
              <a:t>signal </a:t>
            </a:r>
            <a:r>
              <a:rPr lang="en-US" dirty="0"/>
              <a:t>the configured link is </a:t>
            </a:r>
            <a:r>
              <a:rPr lang="en-US" dirty="0" smtClean="0"/>
              <a:t>TBD.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110579</TotalTime>
  <Words>943</Words>
  <Application>Microsoft Office PowerPoint</Application>
  <PresentationFormat>On-screen Show (4:3)</PresentationFormat>
  <Paragraphs>111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1650</cp:revision>
  <cp:lastPrinted>1998-02-10T13:28:06Z</cp:lastPrinted>
  <dcterms:created xsi:type="dcterms:W3CDTF">2007-05-21T21:00:37Z</dcterms:created>
  <dcterms:modified xsi:type="dcterms:W3CDTF">2020-04-23T21:23:09Z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