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2020-04-13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non-STR </a:t>
            </a:r>
            <a:r>
              <a:rPr lang="en-US" dirty="0" smtClean="0"/>
              <a:t>STA MLD </a:t>
            </a:r>
            <a:r>
              <a:rPr lang="en-US" dirty="0"/>
              <a:t>configures one </a:t>
            </a:r>
            <a:r>
              <a:rPr lang="en-US" dirty="0" smtClean="0"/>
              <a:t>link </a:t>
            </a:r>
            <a:r>
              <a:rPr lang="en-US" dirty="0"/>
              <a:t>with the AP MLD to receive group addressed </a:t>
            </a:r>
            <a:r>
              <a:rPr lang="en-US" dirty="0" smtClean="0"/>
              <a:t>frames, </a:t>
            </a:r>
            <a:r>
              <a:rPr lang="en-US" dirty="0"/>
              <a:t>then during the group addressed delivery in the configured link, then the AP MLD </a:t>
            </a:r>
            <a:r>
              <a:rPr lang="en-US" dirty="0" smtClean="0"/>
              <a:t>may not schedule frames on other links that overlap with group address frame.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non-STR STA MLD </a:t>
            </a:r>
            <a:r>
              <a:rPr lang="en-US" dirty="0"/>
              <a:t>intends to receive the group addressed frame shall not access a channel during the group addressed frame transmission time on the configured link(s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109692</TotalTime>
  <Words>857</Words>
  <Application>Microsoft Office PowerPoint</Application>
  <PresentationFormat>On-screen Show (4:3)</PresentationFormat>
  <Paragraphs>103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1637</cp:revision>
  <cp:lastPrinted>1998-02-10T13:28:06Z</cp:lastPrinted>
  <dcterms:created xsi:type="dcterms:W3CDTF">2007-05-21T21:00:37Z</dcterms:created>
  <dcterms:modified xsi:type="dcterms:W3CDTF">2020-04-13T22:12:51Z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