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530" r:id="rId3"/>
    <p:sldId id="259" r:id="rId4"/>
    <p:sldId id="563" r:id="rId5"/>
    <p:sldId id="541" r:id="rId6"/>
    <p:sldId id="556" r:id="rId7"/>
    <p:sldId id="557" r:id="rId8"/>
    <p:sldId id="558" r:id="rId9"/>
    <p:sldId id="559" r:id="rId10"/>
    <p:sldId id="560" r:id="rId11"/>
    <p:sldId id="561" r:id="rId12"/>
    <p:sldId id="562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4659" autoAdjust="0"/>
    <p:restoredTop sz="94601" autoAdjust="0"/>
  </p:normalViewPr>
  <p:slideViewPr>
    <p:cSldViewPr>
      <p:cViewPr varScale="1">
        <p:scale>
          <a:sx n="84" d="100"/>
          <a:sy n="84" d="100"/>
        </p:scale>
        <p:origin x="108" y="2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802.11-20/0325r1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July 2020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Self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802.11-20/0325r1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2020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Self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802.11-20/0325r1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Self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802.11-20/0325r1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Self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802.11-20/0325r1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July 2020 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2020-07-20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468073"/>
              </p:ext>
            </p:extLst>
          </p:nvPr>
        </p:nvGraphicFramePr>
        <p:xfrm>
          <a:off x="993775" y="2416175"/>
          <a:ext cx="10023475" cy="2427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9" name="Document" r:id="rId4" imgW="10439485" imgH="2541999" progId="Word.Document.8">
                  <p:embed/>
                </p:oleObj>
              </mc:Choice>
              <mc:Fallback>
                <p:oleObj name="Document" r:id="rId4" imgW="10439485" imgH="2541999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16175"/>
                        <a:ext cx="10023475" cy="24272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7: WG chair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dirty="0"/>
              <a:t>Confirm Dorothy Stanley as the IEEE 802.11 Working Group chair.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Adrian Stephens</a:t>
            </a:r>
          </a:p>
          <a:p>
            <a:r>
              <a:rPr lang="en-US" dirty="0"/>
              <a:t>Seconded: Amelia </a:t>
            </a:r>
            <a:r>
              <a:rPr lang="en-US" dirty="0" err="1"/>
              <a:t>Andersdotter</a:t>
            </a:r>
            <a:endParaRPr lang="en-US" dirty="0"/>
          </a:p>
          <a:p>
            <a:r>
              <a:rPr lang="en-US" dirty="0"/>
              <a:t>Result: Yes: 140, No: 0, Abstain: 3 (Motion passes)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Stephen McCann, Self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86076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8: WG vice-chair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dirty="0"/>
              <a:t>Confirm Jon Rosdahl as an IEEE 802.11 Working Group vice-chair.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Mike </a:t>
            </a:r>
            <a:r>
              <a:rPr lang="en-US" dirty="0" err="1"/>
              <a:t>Montemurro</a:t>
            </a:r>
            <a:endParaRPr lang="en-US" dirty="0"/>
          </a:p>
          <a:p>
            <a:r>
              <a:rPr lang="en-US" dirty="0"/>
              <a:t>Seconded: Stuart Kerry</a:t>
            </a:r>
          </a:p>
          <a:p>
            <a:r>
              <a:rPr lang="en-US" dirty="0"/>
              <a:t>Result: Yes: 152, No: 0, Abstain: 2 (Motion passes)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Stephen McCann, Self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91017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9: WG vice-chair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dirty="0"/>
              <a:t>Confirm Robert Stacey as an IEEE 802.11 Working Group vice-chair.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</a:t>
            </a:r>
            <a:r>
              <a:rPr lang="en-US" dirty="0" err="1"/>
              <a:t>Tuncer</a:t>
            </a:r>
            <a:r>
              <a:rPr lang="en-US" dirty="0"/>
              <a:t> </a:t>
            </a:r>
            <a:r>
              <a:rPr lang="en-US" dirty="0" err="1"/>
              <a:t>Baykas</a:t>
            </a:r>
            <a:endParaRPr lang="en-US" dirty="0"/>
          </a:p>
          <a:p>
            <a:r>
              <a:rPr lang="en-US" dirty="0"/>
              <a:t>Seconded: Ian Sherlock</a:t>
            </a:r>
          </a:p>
          <a:p>
            <a:r>
              <a:rPr lang="en-US" dirty="0"/>
              <a:t>Result: Yes: 119, No: 1, Abstain: 6 (Motion passes)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Stephen McCann, Self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0748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802.11 sub-group motions that are brought to the July 2020 802.11 WG plenary meetings and EC meetings.</a:t>
            </a:r>
          </a:p>
          <a:p>
            <a:endParaRPr lang="en-US" b="0" dirty="0"/>
          </a:p>
          <a:p>
            <a:r>
              <a:rPr lang="en-US" b="0" dirty="0"/>
              <a:t>Revisions</a:t>
            </a:r>
          </a:p>
          <a:p>
            <a:r>
              <a:rPr lang="en-US" b="0" dirty="0"/>
              <a:t>R0 Initial</a:t>
            </a:r>
          </a:p>
          <a:p>
            <a:r>
              <a:rPr lang="en-US" b="0" dirty="0"/>
              <a:t>R1 Addition of verified voting results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Stephen McCann, Self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THursday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8303D57-DA43-46FC-9EA7-989C49F56395}"/>
              </a:ext>
            </a:extLst>
          </p:cNvPr>
          <p:cNvSpPr txBox="1">
            <a:spLocks/>
          </p:cNvSpPr>
          <p:nvPr/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Stephen McCann, BlackBerry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Stephen McCann, Self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57778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1: COEX</a:t>
            </a:r>
            <a:r>
              <a:rPr lang="en-GB" dirty="0"/>
              <a:t> – ETSI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dirty="0"/>
              <a:t>Approve 11-20-0861r6 as a LS response to the LS from  ETSI ERM TG11 in 11-20-0706r0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Stuart Kerry</a:t>
            </a:r>
          </a:p>
          <a:p>
            <a:r>
              <a:rPr lang="en-US" dirty="0"/>
              <a:t>Seconded: Jim </a:t>
            </a:r>
            <a:r>
              <a:rPr lang="en-US" dirty="0" err="1"/>
              <a:t>Petranovich</a:t>
            </a:r>
            <a:endParaRPr lang="en-US" dirty="0"/>
          </a:p>
          <a:p>
            <a:r>
              <a:rPr lang="en-US" dirty="0"/>
              <a:t>Result: Yes: 107, No: 2, Abstain: 29 (Motion passes)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Stephen McCann, Self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98197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2: J</a:t>
            </a:r>
            <a:r>
              <a:rPr lang="en-GB" dirty="0"/>
              <a:t>TC1 – 11aj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dirty="0"/>
              <a:t>Approve 11-20-1024r1 as a liaison response to ISO/IEC JTC1/SC6 regarding comments on the 802.11aj FDIS ballot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Stuart Kerry</a:t>
            </a:r>
          </a:p>
          <a:p>
            <a:r>
              <a:rPr lang="en-US" dirty="0"/>
              <a:t>Seconded: Andrew Myles</a:t>
            </a:r>
          </a:p>
          <a:p>
            <a:r>
              <a:rPr lang="en-US" dirty="0"/>
              <a:t>Result: Yes: 102, No: 1, Abstain: 37 (Motion passes)</a:t>
            </a:r>
          </a:p>
          <a:p>
            <a:r>
              <a:rPr lang="en-US" dirty="0"/>
              <a:t>[JTC1 SC result: unanimous]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Stephen McCann, Self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74075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3: J</a:t>
            </a:r>
            <a:r>
              <a:rPr lang="en-GB" dirty="0"/>
              <a:t>TC1 – 11ak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dirty="0"/>
              <a:t>Approve 11-20-1025r1 as a liaison response to ISO/IEC JTC1/SC6 regarding comments on the 802.11ak FDIS ballot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Mark Hamilton</a:t>
            </a:r>
          </a:p>
          <a:p>
            <a:r>
              <a:rPr lang="en-US" dirty="0"/>
              <a:t>Seconded: Adrian Stephens</a:t>
            </a:r>
          </a:p>
          <a:p>
            <a:r>
              <a:rPr lang="en-US" dirty="0"/>
              <a:t>Result: Yes: 85, No: 1, Abstain: 32 (Motion passes)</a:t>
            </a:r>
          </a:p>
          <a:p>
            <a:r>
              <a:rPr lang="en-US" dirty="0"/>
              <a:t>[JTC1 SC result: unanimous]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Stephen McCann, Self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91886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4: J</a:t>
            </a:r>
            <a:r>
              <a:rPr lang="en-GB" dirty="0"/>
              <a:t>TC1 – 11aq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dirty="0"/>
              <a:t>Approve 11-20-1026r0 as a liaison response to ISO/IEC JTC1/SC6 regarding comments on the 802.11aq FDIS ballot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Stephen McCann</a:t>
            </a:r>
          </a:p>
          <a:p>
            <a:r>
              <a:rPr lang="en-US" dirty="0"/>
              <a:t>Seconded: Andrew Myles</a:t>
            </a:r>
          </a:p>
          <a:p>
            <a:r>
              <a:rPr lang="en-US" dirty="0"/>
              <a:t>Result: Yes: 97, No: 1, Abstain: 32 (Motion passes)</a:t>
            </a:r>
          </a:p>
          <a:p>
            <a:r>
              <a:rPr lang="en-US" dirty="0"/>
              <a:t>[JTC1 SC result: unanimous]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Stephen McCann, Self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17115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5: SENS PAR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dirty="0"/>
              <a:t>Believing that the PAR contained in the document referenced below meets IEEE-SA guidelines, request that the PAR contained in 11-19/2103r11 be posted to the IEEE 802 Executive Committee (EC) agenda for EC preview and approval to submit to </a:t>
            </a:r>
            <a:r>
              <a:rPr lang="en-US" dirty="0" err="1"/>
              <a:t>NesCom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Tony Xiao Han</a:t>
            </a:r>
          </a:p>
          <a:p>
            <a:r>
              <a:rPr lang="en-US" dirty="0"/>
              <a:t>Seconded: Claudio da Silva</a:t>
            </a:r>
          </a:p>
          <a:p>
            <a:r>
              <a:rPr lang="en-US" dirty="0"/>
              <a:t>Result: Yes: 121, No: 1, Abstain: 12 (Motion passes)</a:t>
            </a:r>
          </a:p>
          <a:p>
            <a:r>
              <a:rPr lang="en-US" dirty="0"/>
              <a:t>[SENS SG result: Yes: 69; No 0; Abstain 15]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Stephen McCann, Self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51976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6: SENS CSD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dirty="0"/>
              <a:t>Believing that the CSD contained in the document referenced below meets IEEE 802 guidelines, request that the CSD contained in 11-20/0042r6 be posted to the IEEE 802 Executive Committee (EC) agenda for EC preview and approval.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Tony Xiao Han</a:t>
            </a:r>
          </a:p>
          <a:p>
            <a:r>
              <a:rPr lang="en-US" dirty="0"/>
              <a:t>Seconded: Assaf Kasher</a:t>
            </a:r>
          </a:p>
          <a:p>
            <a:r>
              <a:rPr lang="en-US" dirty="0"/>
              <a:t>Result: Yes: 130, No: 1, Abstain: 11 (Motion passes)</a:t>
            </a:r>
          </a:p>
          <a:p>
            <a:r>
              <a:rPr lang="en-US" dirty="0"/>
              <a:t>[SENS SG result: Yes: 70; No 0; Abstain 14]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Stephen McCann, Self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42715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692</Words>
  <Application>Microsoft Office PowerPoint</Application>
  <PresentationFormat>Widescreen</PresentationFormat>
  <Paragraphs>145</Paragraphs>
  <Slides>12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Times New Roman</vt:lpstr>
      <vt:lpstr>Office Theme</vt:lpstr>
      <vt:lpstr>Document</vt:lpstr>
      <vt:lpstr>802.11 July 2020 WG Motions</vt:lpstr>
      <vt:lpstr>Abstract</vt:lpstr>
      <vt:lpstr>THursday</vt:lpstr>
      <vt:lpstr>Motion 1: COEX – ETSI</vt:lpstr>
      <vt:lpstr>Motion 2: JTC1 – 11aj</vt:lpstr>
      <vt:lpstr>Motion 3: JTC1 – 11ak</vt:lpstr>
      <vt:lpstr>Motion 4: JTC1 – 11aq</vt:lpstr>
      <vt:lpstr>Motion 5: SENS PAR</vt:lpstr>
      <vt:lpstr>Motion 6: SENS CSD</vt:lpstr>
      <vt:lpstr>Motion 7: WG chair</vt:lpstr>
      <vt:lpstr>Motion 8: WG vice-chair</vt:lpstr>
      <vt:lpstr>Motion 9: WG vice-chair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July 2019 WG Motions</dc:title>
  <dc:creator>Stephen McCan</dc:creator>
  <cp:keywords>CTPClassification=CTP_NT</cp:keywords>
  <cp:lastModifiedBy>Stephen McCann</cp:lastModifiedBy>
  <cp:revision>613</cp:revision>
  <cp:lastPrinted>1601-01-01T00:00:00Z</cp:lastPrinted>
  <dcterms:created xsi:type="dcterms:W3CDTF">2018-05-10T16:45:22Z</dcterms:created>
  <dcterms:modified xsi:type="dcterms:W3CDTF">2020-07-20T08:45:05Z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