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259" r:id="rId4"/>
    <p:sldId id="563" r:id="rId5"/>
    <p:sldId id="541" r:id="rId6"/>
    <p:sldId id="556" r:id="rId7"/>
    <p:sldId id="557" r:id="rId8"/>
    <p:sldId id="558" r:id="rId9"/>
    <p:sldId id="559" r:id="rId10"/>
    <p:sldId id="560" r:id="rId11"/>
    <p:sldId id="561" r:id="rId12"/>
    <p:sldId id="56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659" autoAdjust="0"/>
    <p:restoredTop sz="94601" autoAdjust="0"/>
  </p:normalViewPr>
  <p:slideViewPr>
    <p:cSldViewPr>
      <p:cViewPr varScale="1">
        <p:scale>
          <a:sx n="113" d="100"/>
          <a:sy n="113" d="100"/>
        </p:scale>
        <p:origin x="39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802.11-20/0325r0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802.11-20/0325r0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68073"/>
              </p:ext>
            </p:extLst>
          </p:nvPr>
        </p:nvGraphicFramePr>
        <p:xfrm>
          <a:off x="993775" y="2416175"/>
          <a:ext cx="10023475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6" name="Document" r:id="rId4" imgW="10439485" imgH="2541999" progId="Word.Document.8">
                  <p:embed/>
                </p:oleObj>
              </mc:Choice>
              <mc:Fallback>
                <p:oleObj name="Document" r:id="rId4" imgW="10439485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023475" cy="2427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WG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Dorothy Stanley as the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Jon Rosdahl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0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Robert Stacey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July 2020 802.11 WG plenary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THursday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COEX</a:t>
            </a:r>
            <a:r>
              <a:rPr lang="en-GB" dirty="0"/>
              <a:t> – ETSI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11-20-0861r6 as a LS response to the LS from  ETSI ERM TG11 in 11-20-0706r0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</a:t>
            </a:r>
            <a:r>
              <a:rPr lang="en-GB" dirty="0"/>
              <a:t>TC1 – 11aj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11-20-1024r1 as a liaison response to ISO/IEC JTC1/SC6 regarding comments on the 802.11aj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40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J</a:t>
            </a:r>
            <a:r>
              <a:rPr lang="en-GB" dirty="0"/>
              <a:t>TC1 – 11ak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11-20-1025r1 as a liaison response to ISO/IEC JTC1/SC6 regarding comments on the 802.11ak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188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J</a:t>
            </a:r>
            <a:r>
              <a:rPr lang="en-GB" dirty="0"/>
              <a:t>TC1 – 11aq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11-20-1026r0 as a liaison response to ISO/IEC JTC1/SC6 regarding comments on the 802.11aq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1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SENS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 request that the PAR contained in 11-19/2103r11 be posted to the IEEE 802 Executive Committee (EC) agenda for EC preview and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Tony Han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[SENS SG result: Yes: 69; No 0; Abstain 15]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SENS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 request that the CSD contained in 11-20/0042r6 be posted to the IEEE 802 Executive Committee (EC) agenda for EC preview and approval.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Tony Han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[SENS SG result: Yes: 70; No 0; Abstain 14]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27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516</Words>
  <Application>Microsoft Office PowerPoint</Application>
  <PresentationFormat>Widescreen</PresentationFormat>
  <Paragraphs>144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July 2020 WG Motions</vt:lpstr>
      <vt:lpstr>Abstract</vt:lpstr>
      <vt:lpstr>THursday</vt:lpstr>
      <vt:lpstr>Motion 1: COEX – ETSI</vt:lpstr>
      <vt:lpstr>Motion 2: JTC1 – 11aj</vt:lpstr>
      <vt:lpstr>Motion 3: JTC1 – 11ak</vt:lpstr>
      <vt:lpstr>Motion 4: JTC1 – 11aq</vt:lpstr>
      <vt:lpstr>Motion 5: SENS PAR</vt:lpstr>
      <vt:lpstr>Motion 6: SENS CSD</vt:lpstr>
      <vt:lpstr>Motion 7: WG chair</vt:lpstr>
      <vt:lpstr>Motion 8: WG vice-chair</vt:lpstr>
      <vt:lpstr>Motion 9: WG vice-chair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589</cp:revision>
  <cp:lastPrinted>1601-01-01T00:00:00Z</cp:lastPrinted>
  <dcterms:created xsi:type="dcterms:W3CDTF">2018-05-10T16:45:22Z</dcterms:created>
  <dcterms:modified xsi:type="dcterms:W3CDTF">2020-07-15T17:01:21Z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