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464" r:id="rId23"/>
    <p:sldId id="395" r:id="rId24"/>
    <p:sldId id="459" r:id="rId25"/>
    <p:sldId id="460" r:id="rId26"/>
    <p:sldId id="461" r:id="rId27"/>
    <p:sldId id="462" r:id="rId28"/>
    <p:sldId id="463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 varScale="1">
        <p:scale>
          <a:sx n="122" d="100"/>
          <a:sy n="122" d="100"/>
        </p:scale>
        <p:origin x="96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802.11-20/0310r0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93-00-S1GH-par-as-approved-by-revcom-dec-201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23-00-0000-liaison-from-itu-t-focus-group-on-vehicular-multimedia-fg-v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20-0024" TargetMode="External"/><Relationship Id="rId3" Type="http://schemas.openxmlformats.org/officeDocument/2006/relationships/hyperlink" Target="https://mentor.ieee.org/802.11/dcn/11-20-0309" TargetMode="External"/><Relationship Id="rId7" Type="http://schemas.openxmlformats.org/officeDocument/2006/relationships/hyperlink" Target="https://mentor.ieee.org/802.11/dcn/11-20-0323" TargetMode="External"/><Relationship Id="rId12" Type="http://schemas.openxmlformats.org/officeDocument/2006/relationships/hyperlink" Target="https://mentor.ieee.org/802.11/dcn/11-20-001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0265" TargetMode="External"/><Relationship Id="rId11" Type="http://schemas.openxmlformats.org/officeDocument/2006/relationships/hyperlink" Target="https://mentor.ieee.org/802.11/dcn/11-20-0326" TargetMode="External"/><Relationship Id="rId5" Type="http://schemas.openxmlformats.org/officeDocument/2006/relationships/hyperlink" Target="https://mentor.ieee.org/802.11/dcn/11-20-0324" TargetMode="External"/><Relationship Id="rId10" Type="http://schemas.openxmlformats.org/officeDocument/2006/relationships/hyperlink" Target="https://mentor.ieee.org/802.11/dcn/11-20-0325" TargetMode="External"/><Relationship Id="rId4" Type="http://schemas.openxmlformats.org/officeDocument/2006/relationships/hyperlink" Target="https://mentor.ieee.org/802.11/dcn/11-20-0310" TargetMode="External"/><Relationship Id="rId9" Type="http://schemas.openxmlformats.org/officeDocument/2006/relationships/hyperlink" Target="https://mentor.ieee.org/802.11/dcn/11-20-031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2020 (Cancelled)</a:t>
            </a:r>
            <a:endParaRPr 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2020-03-16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8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4724400"/>
            <a:ext cx="85532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document is posted at the request of the 802 EC Chair. </a:t>
            </a:r>
            <a:br>
              <a:rPr lang="en-US" dirty="0" smtClean="0"/>
            </a:br>
            <a:r>
              <a:rPr lang="en-US" dirty="0" smtClean="0"/>
              <a:t>It would have been </a:t>
            </a:r>
            <a:r>
              <a:rPr lang="en-US" smtClean="0"/>
              <a:t>the WG11 opening </a:t>
            </a:r>
            <a:r>
              <a:rPr lang="en-US" dirty="0" smtClean="0"/>
              <a:t>report document, </a:t>
            </a:r>
            <a:br>
              <a:rPr lang="en-US" dirty="0" smtClean="0"/>
            </a:br>
            <a:r>
              <a:rPr lang="en-US" dirty="0" smtClean="0"/>
              <a:t>had the March 2020 session been held. The March 2020 Plenary</a:t>
            </a:r>
            <a:br>
              <a:rPr lang="en-US" dirty="0" smtClean="0"/>
            </a:br>
            <a:r>
              <a:rPr lang="en-US" dirty="0" smtClean="0"/>
              <a:t>session is cancelled.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19-20/00xx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 smtClean="0"/>
              <a:t>&lt;document link&gt; 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3"/>
              </a:rPr>
              <a:t>Sub-1GHz </a:t>
            </a:r>
            <a:r>
              <a:rPr lang="en-US" dirty="0" smtClean="0">
                <a:hlinkClick r:id="rId3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086561"/>
              </p:ext>
            </p:extLst>
          </p:nvPr>
        </p:nvGraphicFramePr>
        <p:xfrm>
          <a:off x="533401" y="4114800"/>
          <a:ext cx="5181600" cy="188550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56129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52887"/>
              </p:ext>
            </p:extLst>
          </p:nvPr>
        </p:nvGraphicFramePr>
        <p:xfrm>
          <a:off x="152400" y="897598"/>
          <a:ext cx="11734800" cy="480523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7445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2019-12-20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2155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March 2020.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Open of call for nominations</a:t>
            </a:r>
          </a:p>
          <a:p>
            <a:pPr>
              <a:defRPr/>
            </a:pPr>
            <a:r>
              <a:rPr lang="en-US" altLang="en-US" sz="2800" dirty="0" smtClean="0"/>
              <a:t>Nominations received</a:t>
            </a:r>
          </a:p>
          <a:p>
            <a:pPr>
              <a:defRPr/>
            </a:pPr>
            <a:r>
              <a:rPr lang="en-US" altLang="en-US" sz="2800" dirty="0" smtClean="0"/>
              <a:t>Close of Call for nominations</a:t>
            </a:r>
          </a:p>
          <a:p>
            <a:pPr>
              <a:defRPr/>
            </a:pPr>
            <a:r>
              <a:rPr lang="en-US" altLang="en-US" sz="2800" dirty="0" smtClean="0"/>
              <a:t>Nominee Statements</a:t>
            </a: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M5.2 WG Officer Nominations</a:t>
            </a:r>
            <a:endParaRPr lang="en-GB" altLang="en-US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64478"/>
            <a:ext cx="8850113" cy="48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2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US" b="0" dirty="0" smtClean="0"/>
              <a:t>From ITU-T Focus Group on Vehicular Multimedia: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mentor.ieee.org/802.11/dcn/20/11-20-0223-00-0000-liaison-from-itu-t-focus-group-on-vehicular-multimedia-fg-vm.docx</a:t>
            </a:r>
            <a:r>
              <a:rPr lang="en-US" b="0" dirty="0" smtClean="0"/>
              <a:t> </a:t>
            </a:r>
            <a:endParaRPr lang="en-GB" b="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February 2019 EC decisions</a:t>
            </a:r>
            <a:endParaRPr lang="en-GB" altLang="en-US" sz="2800" dirty="0"/>
          </a:p>
          <a:p>
            <a:r>
              <a:rPr lang="en-US" altLang="en-US" b="0" dirty="0" smtClean="0"/>
              <a:t>Approved P802.11ba to SA Ballot</a:t>
            </a:r>
            <a:endParaRPr lang="en-US" altLang="en-US" b="0" dirty="0"/>
          </a:p>
          <a:p>
            <a:endParaRPr lang="en-US" altLang="en-US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2020</a:t>
            </a:r>
          </a:p>
          <a:p>
            <a:r>
              <a:rPr lang="en-US" altLang="en-US" sz="2800" b="0" dirty="0" smtClean="0"/>
              <a:t>None to date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41893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https://mentor.ieee.org/802.11/dcn/11-20-0309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https://mentor.ieee.org/802.11/dcn/11-20-0310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https://mentor.ieee.org/802.11/dcn/11-20-0324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https://mentor.ieee.org/802.11/dcn/11-20-0265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https://mentor.ieee.org/802.11/dcn/11-20-0323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https://mentor.ieee.org/802-ec/dcn/19/ec-20-0024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https://mentor.ieee.org/802.11/dcn/11-20-0311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https://mentor.ieee.org/802.11/dcn/11-20-0325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https://mentor.ieee.org/802.11/dcn/11-20-0326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https://mentor.ieee.org/802.11/dcn/11-20-0015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18-20/xxx</a:t>
            </a: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5.9 GHz NPRM response and reply comments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126426</TotalTime>
  <Words>1679</Words>
  <Application>Microsoft Office PowerPoint</Application>
  <PresentationFormat>Widescreen</PresentationFormat>
  <Paragraphs>622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March 2020 (Cancelled)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M5.2 WG Officer Nominations</vt:lpstr>
      <vt:lpstr>background data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March 2020</cp:keywords>
  <cp:lastModifiedBy>Stanley, Dorothy</cp:lastModifiedBy>
  <cp:revision>2135</cp:revision>
  <cp:lastPrinted>1998-02-10T13:28:06Z</cp:lastPrinted>
  <dcterms:created xsi:type="dcterms:W3CDTF">1998-02-10T13:07:52Z</dcterms:created>
  <dcterms:modified xsi:type="dcterms:W3CDTF">2020-03-16T16:53:05Z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