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5" d="100"/>
          <a:sy n="105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153590BF-3F70-44CE-ABA5-E29D8BF46FDA}"/>
    <pc:docChg chg="custSel modSld modMainMaster">
      <pc:chgData name="Jim Lansford" userId="a4fe446c-a46d-4105-b32e-f064615612ff" providerId="ADAL" clId="{153590BF-3F70-44CE-ABA5-E29D8BF46FDA}" dt="2020-02-09T18:52:30.553" v="495" actId="20577"/>
      <pc:docMkLst>
        <pc:docMk/>
      </pc:docMkLst>
      <pc:sldChg chg="modSp">
        <pc:chgData name="Jim Lansford" userId="a4fe446c-a46d-4105-b32e-f064615612ff" providerId="ADAL" clId="{153590BF-3F70-44CE-ABA5-E29D8BF46FDA}" dt="2020-02-09T18:51:02.341" v="196" actId="20577"/>
        <pc:sldMkLst>
          <pc:docMk/>
          <pc:sldMk cId="0" sldId="287"/>
        </pc:sldMkLst>
        <pc:spChg chg="mod">
          <ac:chgData name="Jim Lansford" userId="a4fe446c-a46d-4105-b32e-f064615612ff" providerId="ADAL" clId="{153590BF-3F70-44CE-ABA5-E29D8BF46FDA}" dt="2020-02-09T18:51:02.341" v="196" actId="20577"/>
          <ac:spMkLst>
            <pc:docMk/>
            <pc:sldMk cId="0" sldId="287"/>
            <ac:spMk id="23558" creationId="{AC85EADC-97E6-4293-806A-F094E6216527}"/>
          </ac:spMkLst>
        </pc:spChg>
      </pc:sldChg>
      <pc:sldChg chg="modSp">
        <pc:chgData name="Jim Lansford" userId="a4fe446c-a46d-4105-b32e-f064615612ff" providerId="ADAL" clId="{153590BF-3F70-44CE-ABA5-E29D8BF46FDA}" dt="2020-02-09T18:51:07.645" v="201" actId="20577"/>
        <pc:sldMkLst>
          <pc:docMk/>
          <pc:sldMk cId="0" sldId="288"/>
        </pc:sldMkLst>
        <pc:spChg chg="mod">
          <ac:chgData name="Jim Lansford" userId="a4fe446c-a46d-4105-b32e-f064615612ff" providerId="ADAL" clId="{153590BF-3F70-44CE-ABA5-E29D8BF46FDA}" dt="2020-02-09T18:51:07.645" v="201" actId="20577"/>
          <ac:spMkLst>
            <pc:docMk/>
            <pc:sldMk cId="0" sldId="288"/>
            <ac:spMk id="24582" creationId="{25CF7BA2-7620-4EF4-9B14-3FA082AF956E}"/>
          </ac:spMkLst>
        </pc:spChg>
      </pc:sldChg>
      <pc:sldChg chg="modSp">
        <pc:chgData name="Jim Lansford" userId="a4fe446c-a46d-4105-b32e-f064615612ff" providerId="ADAL" clId="{153590BF-3F70-44CE-ABA5-E29D8BF46FDA}" dt="2020-02-09T18:51:15.333" v="206" actId="20577"/>
        <pc:sldMkLst>
          <pc:docMk/>
          <pc:sldMk cId="0" sldId="289"/>
        </pc:sldMkLst>
        <pc:spChg chg="mod">
          <ac:chgData name="Jim Lansford" userId="a4fe446c-a46d-4105-b32e-f064615612ff" providerId="ADAL" clId="{153590BF-3F70-44CE-ABA5-E29D8BF46FDA}" dt="2020-02-09T18:51:15.333" v="206" actId="20577"/>
          <ac:spMkLst>
            <pc:docMk/>
            <pc:sldMk cId="0" sldId="289"/>
            <ac:spMk id="25606" creationId="{47345D02-EFFB-4127-A9BF-122EA00051D0}"/>
          </ac:spMkLst>
        </pc:spChg>
      </pc:sldChg>
      <pc:sldChg chg="modSp">
        <pc:chgData name="Jim Lansford" userId="a4fe446c-a46d-4105-b32e-f064615612ff" providerId="ADAL" clId="{153590BF-3F70-44CE-ABA5-E29D8BF46FDA}" dt="2020-02-09T18:50:33.321" v="181" actId="20577"/>
        <pc:sldMkLst>
          <pc:docMk/>
          <pc:sldMk cId="0" sldId="331"/>
        </pc:sldMkLst>
        <pc:spChg chg="mod">
          <ac:chgData name="Jim Lansford" userId="a4fe446c-a46d-4105-b32e-f064615612ff" providerId="ADAL" clId="{153590BF-3F70-44CE-ABA5-E29D8BF46FDA}" dt="2020-02-09T18:50:33.321" v="181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">
        <pc:chgData name="Jim Lansford" userId="a4fe446c-a46d-4105-b32e-f064615612ff" providerId="ADAL" clId="{153590BF-3F70-44CE-ABA5-E29D8BF46FDA}" dt="2020-02-09T18:51:20.964" v="211" actId="20577"/>
        <pc:sldMkLst>
          <pc:docMk/>
          <pc:sldMk cId="0" sldId="380"/>
        </pc:sldMkLst>
        <pc:spChg chg="mod">
          <ac:chgData name="Jim Lansford" userId="a4fe446c-a46d-4105-b32e-f064615612ff" providerId="ADAL" clId="{153590BF-3F70-44CE-ABA5-E29D8BF46FDA}" dt="2020-02-09T18:51:20.964" v="211" actId="20577"/>
          <ac:spMkLst>
            <pc:docMk/>
            <pc:sldMk cId="0" sldId="380"/>
            <ac:spMk id="26630" creationId="{637FAB1C-A7BF-4C3A-B4CB-D93C33C290CE}"/>
          </ac:spMkLst>
        </pc:spChg>
      </pc:sldChg>
      <pc:sldChg chg="modSp">
        <pc:chgData name="Jim Lansford" userId="a4fe446c-a46d-4105-b32e-f064615612ff" providerId="ADAL" clId="{153590BF-3F70-44CE-ABA5-E29D8BF46FDA}" dt="2020-02-09T18:51:28.592" v="216" actId="20577"/>
        <pc:sldMkLst>
          <pc:docMk/>
          <pc:sldMk cId="0" sldId="381"/>
        </pc:sldMkLst>
        <pc:spChg chg="mod">
          <ac:chgData name="Jim Lansford" userId="a4fe446c-a46d-4105-b32e-f064615612ff" providerId="ADAL" clId="{153590BF-3F70-44CE-ABA5-E29D8BF46FDA}" dt="2020-02-09T18:51:28.592" v="216" actId="20577"/>
          <ac:spMkLst>
            <pc:docMk/>
            <pc:sldMk cId="0" sldId="381"/>
            <ac:spMk id="28678" creationId="{17BBD8C2-305C-4418-AC65-C73B0B848329}"/>
          </ac:spMkLst>
        </pc:spChg>
      </pc:sldChg>
      <pc:sldChg chg="modSp">
        <pc:chgData name="Jim Lansford" userId="a4fe446c-a46d-4105-b32e-f064615612ff" providerId="ADAL" clId="{153590BF-3F70-44CE-ABA5-E29D8BF46FDA}" dt="2020-02-09T18:49:23.174" v="45" actId="20577"/>
        <pc:sldMkLst>
          <pc:docMk/>
          <pc:sldMk cId="0" sldId="394"/>
        </pc:sldMkLst>
        <pc:spChg chg="mod">
          <ac:chgData name="Jim Lansford" userId="a4fe446c-a46d-4105-b32e-f064615612ff" providerId="ADAL" clId="{153590BF-3F70-44CE-ABA5-E29D8BF46FDA}" dt="2020-02-09T18:49:18.835" v="40" actId="20577"/>
          <ac:spMkLst>
            <pc:docMk/>
            <pc:sldMk cId="0" sldId="394"/>
            <ac:spMk id="17412" creationId="{296EDD78-84C3-4E11-A20D-1A09A5B2EE44}"/>
          </ac:spMkLst>
        </pc:spChg>
        <pc:spChg chg="mod">
          <ac:chgData name="Jim Lansford" userId="a4fe446c-a46d-4105-b32e-f064615612ff" providerId="ADAL" clId="{153590BF-3F70-44CE-ABA5-E29D8BF46FDA}" dt="2020-02-09T18:49:23.174" v="45" actId="20577"/>
          <ac:spMkLst>
            <pc:docMk/>
            <pc:sldMk cId="0" sldId="394"/>
            <ac:spMk id="17413" creationId="{3099FF58-2261-466B-BBEC-6E2B3CE6A0FA}"/>
          </ac:spMkLst>
        </pc:spChg>
      </pc:sldChg>
      <pc:sldChg chg="modSp">
        <pc:chgData name="Jim Lansford" userId="a4fe446c-a46d-4105-b32e-f064615612ff" providerId="ADAL" clId="{153590BF-3F70-44CE-ABA5-E29D8BF46FDA}" dt="2020-02-09T18:50:44.926" v="186" actId="20577"/>
        <pc:sldMkLst>
          <pc:docMk/>
          <pc:sldMk cId="0" sldId="395"/>
        </pc:sldMkLst>
        <pc:spChg chg="mod">
          <ac:chgData name="Jim Lansford" userId="a4fe446c-a46d-4105-b32e-f064615612ff" providerId="ADAL" clId="{153590BF-3F70-44CE-ABA5-E29D8BF46FDA}" dt="2020-02-09T18:50:44.926" v="186" actId="20577"/>
          <ac:spMkLst>
            <pc:docMk/>
            <pc:sldMk cId="0" sldId="395"/>
            <ac:spMk id="19462" creationId="{B8004815-DEEF-4991-9863-C4D400CADE6E}"/>
          </ac:spMkLst>
        </pc:spChg>
        <pc:spChg chg="mod">
          <ac:chgData name="Jim Lansford" userId="a4fe446c-a46d-4105-b32e-f064615612ff" providerId="ADAL" clId="{153590BF-3F70-44CE-ABA5-E29D8BF46FDA}" dt="2020-02-09T18:50:25.811" v="179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modSp">
        <pc:chgData name="Jim Lansford" userId="a4fe446c-a46d-4105-b32e-f064615612ff" providerId="ADAL" clId="{153590BF-3F70-44CE-ABA5-E29D8BF46FDA}" dt="2020-02-09T18:51:34.006" v="221" actId="20577"/>
        <pc:sldMkLst>
          <pc:docMk/>
          <pc:sldMk cId="0" sldId="398"/>
        </pc:sldMkLst>
        <pc:spChg chg="mod">
          <ac:chgData name="Jim Lansford" userId="a4fe446c-a46d-4105-b32e-f064615612ff" providerId="ADAL" clId="{153590BF-3F70-44CE-ABA5-E29D8BF46FDA}" dt="2020-02-09T18:51:34.006" v="221" actId="20577"/>
          <ac:spMkLst>
            <pc:docMk/>
            <pc:sldMk cId="0" sldId="398"/>
            <ac:spMk id="30726" creationId="{3178B0FC-1D22-4D90-ACE3-91AE38FDEC74}"/>
          </ac:spMkLst>
        </pc:spChg>
      </pc:sldChg>
      <pc:sldChg chg="modSp">
        <pc:chgData name="Jim Lansford" userId="a4fe446c-a46d-4105-b32e-f064615612ff" providerId="ADAL" clId="{153590BF-3F70-44CE-ABA5-E29D8BF46FDA}" dt="2020-02-09T18:50:56.975" v="191" actId="20577"/>
        <pc:sldMkLst>
          <pc:docMk/>
          <pc:sldMk cId="0" sldId="399"/>
        </pc:sldMkLst>
        <pc:spChg chg="mod">
          <ac:chgData name="Jim Lansford" userId="a4fe446c-a46d-4105-b32e-f064615612ff" providerId="ADAL" clId="{153590BF-3F70-44CE-ABA5-E29D8BF46FDA}" dt="2020-02-09T18:50:56.975" v="191" actId="20577"/>
          <ac:spMkLst>
            <pc:docMk/>
            <pc:sldMk cId="0" sldId="399"/>
            <ac:spMk id="21509" creationId="{66ABEAA8-6102-42F1-B2B5-D041D51BC3B5}"/>
          </ac:spMkLst>
        </pc:spChg>
      </pc:sldChg>
      <pc:sldChg chg="modSp">
        <pc:chgData name="Jim Lansford" userId="a4fe446c-a46d-4105-b32e-f064615612ff" providerId="ADAL" clId="{153590BF-3F70-44CE-ABA5-E29D8BF46FDA}" dt="2020-02-09T18:52:30.553" v="495" actId="20577"/>
        <pc:sldMkLst>
          <pc:docMk/>
          <pc:sldMk cId="0" sldId="403"/>
        </pc:sldMkLst>
        <pc:spChg chg="mod">
          <ac:chgData name="Jim Lansford" userId="a4fe446c-a46d-4105-b32e-f064615612ff" providerId="ADAL" clId="{153590BF-3F70-44CE-ABA5-E29D8BF46FDA}" dt="2020-02-09T18:52:14.099" v="488" actId="20577"/>
          <ac:spMkLst>
            <pc:docMk/>
            <pc:sldMk cId="0" sldId="403"/>
            <ac:spMk id="31750" creationId="{EA520893-4A80-489E-B0A3-8A8E60F21D8C}"/>
          </ac:spMkLst>
        </pc:spChg>
        <pc:spChg chg="mod">
          <ac:chgData name="Jim Lansford" userId="a4fe446c-a46d-4105-b32e-f064615612ff" providerId="ADAL" clId="{153590BF-3F70-44CE-ABA5-E29D8BF46FDA}" dt="2020-02-09T18:51:39.170" v="226" actId="20577"/>
          <ac:spMkLst>
            <pc:docMk/>
            <pc:sldMk cId="0" sldId="403"/>
            <ac:spMk id="32770" creationId="{DA6ECDF6-F963-4A14-B6AD-3DB13CD0B8AE}"/>
          </ac:spMkLst>
        </pc:spChg>
        <pc:spChg chg="mod">
          <ac:chgData name="Jim Lansford" userId="a4fe446c-a46d-4105-b32e-f064615612ff" providerId="ADAL" clId="{153590BF-3F70-44CE-ABA5-E29D8BF46FDA}" dt="2020-02-09T18:52:30.553" v="495" actId="20577"/>
          <ac:spMkLst>
            <pc:docMk/>
            <pc:sldMk cId="0" sldId="403"/>
            <ac:spMk id="32772" creationId="{623820E4-BDF1-4FCB-89A7-E3729B2C70DD}"/>
          </ac:spMkLst>
        </pc:spChg>
      </pc:sldChg>
      <pc:sldMasterChg chg="modSp">
        <pc:chgData name="Jim Lansford" userId="a4fe446c-a46d-4105-b32e-f064615612ff" providerId="ADAL" clId="{153590BF-3F70-44CE-ABA5-E29D8BF46FDA}" dt="2020-02-09T18:49:02.174" v="26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153590BF-3F70-44CE-ABA5-E29D8BF46FDA}" dt="2020-02-09T18:49:02.174" v="2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Jim Lansford" userId="a4fe446c-a46d-4105-b32e-f064615612ff" providerId="ADAL" clId="{153590BF-3F70-44CE-ABA5-E29D8BF46FDA}" dt="2020-02-09T18:48:56.862" v="2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802.11-20/0300r0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6-00-0wng-wng-meeting-minutes-2020-january-irvine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6-00-0wng-wng-meeting-minutes-2020-january-irvin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2020-03-17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Tuesday AM1-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 17 March 2020, 08:00 – 9:00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January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https://mentor.ieee.org/802.11/dcn/20/11-20-0166-00-0wng-wng-meeting-minutes-2020-january-irvine.docx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TBD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May 2020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Atlanta (Georgia, USA)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January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https://mentor.ieee.org/802.11/dcn/20/11-20-0166-00-0wng-wng-meeting-minutes-2020-january-irvine.docx</a:t>
            </a:r>
            <a:r>
              <a:rPr lang="en-GB" altLang="en-US" sz="1600" dirty="0"/>
              <a:t> </a:t>
            </a:r>
          </a:p>
          <a:p>
            <a:pPr marL="457200" indent="-457200">
              <a:defRPr/>
            </a:pPr>
            <a:r>
              <a:rPr lang="en-GB" altLang="en-US" sz="20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Tuesday 17 March 2020, 08:00 – 9:00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May 2020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March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March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March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2020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elements/1.1/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1468</TotalTime>
  <Words>1171</Words>
  <Application>Microsoft Office PowerPoint</Application>
  <PresentationFormat>Widescreen</PresentationFormat>
  <Paragraphs>167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Monotype Sorts</vt:lpstr>
      <vt:lpstr>MS Gothic</vt:lpstr>
      <vt:lpstr>Arial Unicode MS</vt:lpstr>
      <vt:lpstr>802-11-Submission</vt:lpstr>
      <vt:lpstr>Microsoft Word 97 - 2003 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1183</cp:revision>
  <cp:lastPrinted>1998-02-10T13:28:06Z</cp:lastPrinted>
  <dcterms:created xsi:type="dcterms:W3CDTF">2004-12-02T14:01:45Z</dcterms:created>
  <dcterms:modified xsi:type="dcterms:W3CDTF">2020-02-09T18:53:29Z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