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342" r:id="rId24"/>
    <p:sldId id="416" r:id="rId25"/>
    <p:sldId id="289" r:id="rId26"/>
    <p:sldId id="290" r:id="rId27"/>
    <p:sldId id="315" r:id="rId28"/>
    <p:sldId id="312" r:id="rId29"/>
    <p:sldId id="417" r:id="rId30"/>
    <p:sldId id="259" r:id="rId31"/>
    <p:sldId id="260" r:id="rId32"/>
    <p:sldId id="261" r:id="rId33"/>
    <p:sldId id="262" r:id="rId34"/>
    <p:sldId id="263"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342"/>
            <p14:sldId id="416"/>
            <p14:sldId id="289"/>
            <p14:sldId id="290"/>
          </p14:sldIdLst>
        </p14:section>
        <p14:section name="Backup" id="{62682A0D-7317-4EE9-B56C-63AD74488E19}">
          <p14:sldIdLst>
            <p14:sldId id="315"/>
            <p14:sldId id="312"/>
            <p14:sldId id="417"/>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39" autoAdjust="0"/>
    <p:restoredTop sz="94660"/>
  </p:normalViewPr>
  <p:slideViewPr>
    <p:cSldViewPr>
      <p:cViewPr varScale="1">
        <p:scale>
          <a:sx n="110" d="100"/>
          <a:sy n="110" d="100"/>
        </p:scale>
        <p:origin x="36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2020-01-28</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6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11-020-0154 Comment resolution LB249 Section 11.22.6.4.3 (Christian Berger)</a:t>
            </a:r>
          </a:p>
          <a:p>
            <a:pPr lvl="1" algn="just">
              <a:spcBef>
                <a:spcPct val="20000"/>
              </a:spcBef>
              <a:buFontTx/>
              <a:buChar char="•"/>
            </a:pPr>
            <a:r>
              <a:rPr lang="en-US" sz="1400" dirty="0"/>
              <a:t>11-020-0159 LB249 CR for various CIDs without clause number (Jonathan Segev)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xxx and xxx depicted in document </a:t>
            </a:r>
            <a:r>
              <a:rPr lang="en-US" b="0"/>
              <a:t>11-20-xxxx.</a:t>
            </a:r>
          </a:p>
          <a:p>
            <a:endParaRPr lang="en-US" b="0" dirty="0"/>
          </a:p>
          <a:p>
            <a:r>
              <a:rPr lang="en-US" dirty="0"/>
              <a:t>Results (Y/N/A):</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18388</TotalTime>
  <Words>2791</Words>
  <Application>Microsoft Office PowerPoint</Application>
  <PresentationFormat>Widescreen</PresentationFormat>
  <Paragraphs>384</Paragraphs>
  <Slides>35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Pipeline and Scheduled Telecons</vt:lpstr>
      <vt:lpstr>Submission Pipeline and Scheduled Telecons</vt:lpstr>
      <vt:lpstr>AOB?</vt:lpstr>
      <vt:lpstr>Adjourn</vt:lpstr>
      <vt:lpstr>Backup</vt:lpstr>
      <vt:lpstr>Motion to adopt text</vt:lpstr>
      <vt:lpstr>Submission 11-20-xxxx</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147</cp:revision>
  <cp:lastPrinted>1601-01-01T00:00:00Z</cp:lastPrinted>
  <dcterms:created xsi:type="dcterms:W3CDTF">2018-08-06T10:28:59Z</dcterms:created>
  <dcterms:modified xsi:type="dcterms:W3CDTF">2020-01-28T21:59:46Z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18:34:23Z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