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43"/>
  </p:normalViewPr>
  <p:slideViewPr>
    <p:cSldViewPr>
      <p:cViewPr varScale="1">
        <p:scale>
          <a:sx n="108" d="100"/>
          <a:sy n="108" d="100"/>
        </p:scale>
        <p:origin x="1000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802.11-20/0217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March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802.11-20/0217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802.11-20/0217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802.11-20/0217r0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Chair’s Meeting Slides</a:t>
            </a:r>
            <a:br>
              <a:rPr lang="en-GB" dirty="0"/>
            </a:br>
            <a:r>
              <a:rPr lang="en-GB" dirty="0" err="1"/>
              <a:t>TGbc</a:t>
            </a:r>
            <a:r>
              <a:rPr lang="en-GB" dirty="0"/>
              <a:t> Enhanced Broadcast Services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97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2020-03-16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08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2B4D6F-F836-594D-B1C6-E615B97B76E8}"/>
              </a:ext>
            </a:extLst>
          </p:cNvPr>
          <p:cNvSpPr txBox="1"/>
          <p:nvPr/>
        </p:nvSpPr>
        <p:spPr>
          <a:xfrm>
            <a:off x="696912" y="4869160"/>
            <a:ext cx="7939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Note – The March meeting was cancelled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Chair-Slides-Template" id="{C60568A1-41DA-4749-9667-F5DA50CA42E9}" vid="{7B14898D-1AFA-634C-8E0A-34DB625E71F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47</TotalTime>
  <Words>42</Words>
  <Application>Microsoft Macintosh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 Unicode MS</vt:lpstr>
      <vt:lpstr>MS Gothic</vt:lpstr>
      <vt:lpstr>Times New Roman</vt:lpstr>
      <vt:lpstr>802-11-BCS-Chair-Slides-Template</vt:lpstr>
      <vt:lpstr>Dokument</vt:lpstr>
      <vt:lpstr>Chair’s Meeting Slides TGbc Enhanced Broadcast Services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Chair’s Meeting Slides TGbc Enhanced Broadcast Services</dc:title>
  <dc:subject/>
  <dc:creator>Microsoft Office User</dc:creator>
  <cp:keywords/>
  <dc:description/>
  <cp:lastModifiedBy>Microsoft Office User</cp:lastModifiedBy>
  <cp:revision>9</cp:revision>
  <cp:lastPrinted>1601-01-01T00:00:00Z</cp:lastPrinted>
  <dcterms:created xsi:type="dcterms:W3CDTF">2019-05-17T00:07:25Z</dcterms:created>
  <dcterms:modified xsi:type="dcterms:W3CDTF">2020-03-15T21:14:04Z</dcterms:modified>
  <cp:category/>
</cp:coreProperties>
</file>