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v-SE" sz="4400" b="0" strike="noStrike" spc="-1">
                <a:latin typeface="DejaVu Sans"/>
              </a:rPr>
              <a:t>Click to move the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v-SE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v-SE" sz="1400" b="0" strike="noStrike" spc="-1">
                <a:latin typeface="DejaVu Serif"/>
              </a:rPr>
              <a:t>&lt;header&gt;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sv-SE" sz="1400" b="0" strike="noStrike" spc="-1">
                <a:latin typeface="DejaVu Serif"/>
              </a:rPr>
              <a:t>&lt;date/time&gt;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sv-SE" sz="1400" b="0" strike="noStrike" spc="-1">
                <a:latin typeface="DejaVu Serif"/>
              </a:rPr>
              <a:t>&lt;footer&gt;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223FD46-529E-4F3F-A045-90F6A3B3E04D}" type="slidenum">
              <a:rPr lang="sv-SE" sz="1400" b="0" strike="noStrike" spc="-1">
                <a:latin typeface="DejaVu Serif"/>
              </a:rPr>
              <a:t>‹#›</a:t>
            </a:fld>
            <a:endParaRPr lang="sv-SE" sz="1400" b="0" strike="noStrike" spc="-1">
              <a:latin typeface="DejaVu Serif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95EC8F6A-90C3-447D-98BF-E5411BDDD66D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prstGeom prst="rect">
            <a:avLst/>
          </a:prstGeom>
        </p:spPr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480" cy="447048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C4FBD30C-9B72-49C3-88E4-7A6B6097F8D5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74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prstGeom prst="rect">
            <a:avLst/>
          </a:prstGeom>
        </p:spPr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480" cy="4470480"/>
          </a:xfrm>
          <a:prstGeom prst="rect">
            <a:avLst/>
          </a:prstGeom>
        </p:spPr>
        <p:txBody>
          <a:bodyPr lIns="95400" tIns="46080" rIns="954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1C0EDB8A-A91D-4DEF-BD49-565C6D32C4EA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80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6650" cy="3711575"/>
          </a:xfrm>
          <a:prstGeom prst="rect">
            <a:avLst/>
          </a:prstGeom>
        </p:spPr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3480" cy="4467240"/>
          </a:xfrm>
          <a:prstGeom prst="rect">
            <a:avLst/>
          </a:prstGeom>
        </p:spPr>
        <p:txBody>
          <a:bodyPr lIns="95400" tIns="46080" rIns="954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2000" y="20952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5093688" y="331041"/>
            <a:ext cx="3279552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b">
            <a:spAutoFit/>
          </a:bodyPr>
          <a:lstStyle/>
          <a:p>
            <a:pPr marL="457200" algn="r">
              <a:lnSpc>
                <a:spcPct val="100000"/>
              </a:lnSpc>
            </a:pPr>
            <a:r>
              <a:rPr lang="sv-SE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doc.: IEEE 802.11-20/0213r0</a:t>
            </a:r>
            <a:endParaRPr lang="sv-SE" sz="1800" b="0" strike="noStrike" spc="-1" dirty="0">
              <a:latin typeface="DejaVu Sans"/>
            </a:endParaRPr>
          </a:p>
        </p:txBody>
      </p:sp>
      <p:sp>
        <p:nvSpPr>
          <p:cNvPr id="7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4360" cy="18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Report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72000" y="20952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v-SE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milton2152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92-02-0rcm-random-and-changing-mac-addresses-study-group-creat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2640"/>
            <a:ext cx="966600" cy="27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sv-SE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Jan 2020</a:t>
            </a:r>
            <a:endParaRPr lang="sv-SE" sz="1800" b="0" strike="noStrike" spc="-1" dirty="0">
              <a:latin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688000" y="6475320"/>
            <a:ext cx="2854440" cy="18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lang="sv-SE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Mark Hamilton, Ruckus/CommScope</a:t>
            </a:r>
            <a:endParaRPr lang="sv-SE" sz="1200" b="0" strike="noStrike" spc="-1" dirty="0">
              <a:latin typeface="DejaVu Sans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884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C2B75BF3-E557-4D96-8228-6DF0CD19106E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85800"/>
            <a:ext cx="777096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RCM ad hoc Closing Report</a:t>
            </a:r>
            <a:endParaRPr lang="sv-SE" sz="3200" b="0" strike="noStrike" spc="-1" dirty="0">
              <a:latin typeface="DejaVu Sans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0960" cy="3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1640" algn="ctr">
              <a:lnSpc>
                <a:spcPct val="100000"/>
              </a:lnSpc>
              <a:spcBef>
                <a:spcPts val="400"/>
              </a:spcBef>
            </a:pPr>
            <a:r>
              <a:rPr lang="sv-SE" sz="2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Date:</a:t>
            </a: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2020-01-16</a:t>
            </a:r>
            <a:endParaRPr lang="sv-SE" sz="2000" b="0" strike="noStrike" spc="-1" dirty="0">
              <a:latin typeface="DejaVu Sans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6480" cy="3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1640">
              <a:lnSpc>
                <a:spcPct val="100000"/>
              </a:lnSpc>
              <a:spcBef>
                <a:spcPts val="400"/>
              </a:spcBef>
            </a:pPr>
            <a:r>
              <a:rPr lang="sv-SE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Authors:</a:t>
            </a:r>
            <a:endParaRPr lang="sv-SE" sz="2000" b="0" strike="noStrike" spc="-1">
              <a:latin typeface="DejaVu Sans"/>
            </a:endParaRPr>
          </a:p>
        </p:txBody>
      </p:sp>
      <p:graphicFrame>
        <p:nvGraphicFramePr>
          <p:cNvPr id="54" name="Table 7"/>
          <p:cNvGraphicFramePr/>
          <p:nvPr>
            <p:extLst>
              <p:ext uri="{D42A27DB-BD31-4B8C-83A1-F6EECF244321}">
                <p14:modId xmlns:p14="http://schemas.microsoft.com/office/powerpoint/2010/main" val="2959595148"/>
              </p:ext>
            </p:extLst>
          </p:nvPr>
        </p:nvGraphicFramePr>
        <p:xfrm>
          <a:off x="717840" y="2509920"/>
          <a:ext cx="7430040" cy="1529640"/>
        </p:xfrm>
        <a:graphic>
          <a:graphicData uri="http://schemas.openxmlformats.org/drawingml/2006/table">
            <a:tbl>
              <a:tblPr/>
              <a:tblGrid>
                <a:gridCol w="300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Name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Affiliation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Contact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Mark Hamilton</a:t>
                      </a:r>
                      <a:endParaRPr lang="sv-SE" sz="1400" b="0" strike="noStrike" spc="-1" dirty="0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Ruckus/CommScope</a:t>
                      </a:r>
                      <a:endParaRPr lang="sv-SE" sz="1400" b="0" strike="noStrike" spc="-1" dirty="0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u="sng" strike="noStrike" spc="-1" dirty="0">
                          <a:solidFill>
                            <a:srgbClr val="0066FF"/>
                          </a:solidFill>
                          <a:uFillTx/>
                          <a:latin typeface="DejaVu Sans"/>
                          <a:ea typeface="DejaVu Sans"/>
                          <a:hlinkClick r:id="rId3"/>
                        </a:rPr>
                        <a:t>mark.hamilton2152@gmail.com</a:t>
                      </a:r>
                      <a:endParaRPr lang="sv-SE" sz="1400" b="0" strike="noStrike" spc="-1" dirty="0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latin typeface="DejaVu Sans"/>
                        </a:rPr>
                        <a:t> </a:t>
                      </a: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sv-SE" sz="1400" b="0" strike="noStrike" spc="-1" dirty="0">
                        <a:latin typeface="DejaVu Sans"/>
                      </a:endParaRPr>
                    </a:p>
                  </a:txBody>
                  <a:tcPr marL="90000" marR="90000">
                    <a:lnL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sv-SE" sz="1400" b="0" strike="noStrike" spc="-1" dirty="0">
                        <a:latin typeface="DejaVu Sans"/>
                      </a:endParaRPr>
                    </a:p>
                  </a:txBody>
                  <a:tcPr marL="90000" marR="90000">
                    <a:lnL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833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2640"/>
            <a:ext cx="966600" cy="27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sv-SE" b="1" spc="-1" dirty="0">
                <a:solidFill>
                  <a:srgbClr val="000000"/>
                </a:solidFill>
                <a:latin typeface="Times New Roman"/>
              </a:rPr>
              <a:t>Jan 2020</a:t>
            </a:r>
            <a:endParaRPr lang="sv-SE" spc="-1" dirty="0">
              <a:latin typeface="DejaVu Sans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760000" y="6484680"/>
            <a:ext cx="2783160" cy="18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lang="sv-SE" sz="1200" spc="-1" dirty="0">
                <a:solidFill>
                  <a:srgbClr val="000000"/>
                </a:solidFill>
                <a:latin typeface="Times New Roman"/>
              </a:rPr>
              <a:t>Mark Hamilton, Ruckus/CommScope</a:t>
            </a:r>
            <a:endParaRPr lang="sv-SE" sz="1200" b="0" strike="noStrike" spc="-1" dirty="0">
              <a:latin typeface="DejaVu Sans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884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6BD5C956-3F4F-4E11-A2CD-AE8FBBEBCD6C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096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3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Abstract</a:t>
            </a:r>
            <a:endParaRPr lang="sv-SE" sz="3200" b="0" strike="noStrike" spc="-1">
              <a:latin typeface="DejaVu Sans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1442880" y="1752480"/>
            <a:ext cx="633312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This presentation contains the closing report for Randomized and changing MAC adress (RCM) ad hoc group from the Irvine, CA IEEE 802 Interim meeting on 13-16 January, 2020.</a:t>
            </a:r>
            <a:endParaRPr lang="sv-SE" sz="2000" b="0" strike="noStrike" spc="-1" dirty="0">
              <a:latin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696960" y="332640"/>
            <a:ext cx="966600" cy="27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sv-SE" b="1" spc="-1" dirty="0">
                <a:solidFill>
                  <a:srgbClr val="000000"/>
                </a:solidFill>
                <a:latin typeface="Times New Roman"/>
              </a:rPr>
              <a:t>Jan 2020</a:t>
            </a:r>
            <a:endParaRPr lang="sv-SE" spc="-1" dirty="0">
              <a:latin typeface="DejaVu Sans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5472000" y="6475320"/>
            <a:ext cx="3070440" cy="18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lang="sv-SE" sz="1200" spc="-1" dirty="0">
                <a:solidFill>
                  <a:srgbClr val="000000"/>
                </a:solidFill>
                <a:latin typeface="Times New Roman"/>
              </a:rPr>
              <a:t>Mark Hamilton, Ruckus/CommScope</a:t>
            </a:r>
            <a:endParaRPr lang="sv-SE" sz="1200" b="0" strike="noStrike" spc="-1" dirty="0">
              <a:latin typeface="DejaVu Sans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884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7B993613-E46B-4E9D-9087-5A873259711F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251640" y="525240"/>
            <a:ext cx="8711640" cy="527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Summary</a:t>
            </a:r>
            <a:endParaRPr lang="sv-SE" sz="28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8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8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lang="sv-SE" sz="2200" b="1" strike="noStrike" spc="-1" dirty="0">
                <a:solidFill>
                  <a:srgbClr val="000000"/>
                </a:solidFill>
                <a:latin typeface="DejaVu Sans"/>
                <a:ea typeface="AR PL UMing CN"/>
              </a:rPr>
              <a:t>RCM </a:t>
            </a:r>
            <a:r>
              <a:rPr lang="sv-SE" sz="2200" b="1" spc="-1" dirty="0">
                <a:solidFill>
                  <a:srgbClr val="000000"/>
                </a:solidFill>
                <a:latin typeface="DejaVu Sans"/>
                <a:ea typeface="AR PL UMing CN"/>
              </a:rPr>
              <a:t>ad hoc</a:t>
            </a:r>
            <a:r>
              <a:rPr lang="sv-SE" sz="2200" b="1" strike="noStrike" spc="-1" dirty="0">
                <a:solidFill>
                  <a:srgbClr val="000000"/>
                </a:solidFill>
                <a:latin typeface="DejaVu Sans"/>
                <a:ea typeface="AR PL UMing CN"/>
              </a:rPr>
              <a:t> has completed its work.</a:t>
            </a:r>
            <a:endParaRPr lang="sv-SE" sz="22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200" b="0" strike="noStrike" spc="-1" dirty="0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sv-SE" sz="1800" b="0" strike="noStrike" spc="-1" dirty="0">
                <a:solidFill>
                  <a:srgbClr val="000000"/>
                </a:solidFill>
                <a:latin typeface="DejaVu Sans"/>
                <a:ea typeface="DejaVu Sans"/>
              </a:rPr>
              <a:t>Recommendation is to form a Study Group to produce 2 PARs and CSDs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sv-SE" spc="-1" dirty="0">
              <a:solidFill>
                <a:srgbClr val="000000"/>
              </a:solidFill>
              <a:latin typeface="DejaVu Sans"/>
              <a:ea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sv-SE" spc="-1" dirty="0">
                <a:solidFill>
                  <a:srgbClr val="000000"/>
                </a:solidFill>
                <a:latin typeface="DejaVu Sans"/>
                <a:ea typeface="DejaVu Sans"/>
              </a:rPr>
              <a:t>Intent is to work on both projects in one Task Group, to maintain easy coordination without overhead/confusion.  But, to produce independent outputs on very different timelines.</a:t>
            </a:r>
            <a:endParaRPr lang="sv-SE" sz="1800" b="0" strike="noStrike" spc="-1" dirty="0">
              <a:solidFill>
                <a:srgbClr val="000000"/>
              </a:solidFill>
              <a:latin typeface="DejaVu Sans"/>
              <a:ea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sv-SE" sz="1800" b="0" strike="noStrike" spc="-1" dirty="0">
              <a:solidFill>
                <a:srgbClr val="000000"/>
              </a:solidFill>
              <a:latin typeface="DejaVu Sans"/>
              <a:ea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sv-SE" sz="1800" b="0" strike="noStrike" spc="-1" dirty="0">
                <a:solidFill>
                  <a:srgbClr val="000000"/>
                </a:solidFill>
                <a:latin typeface="DejaVu Sans"/>
                <a:ea typeface="DejaVu Sans"/>
              </a:rPr>
              <a:t>Details of Study Group formation can be found here</a:t>
            </a:r>
            <a:r>
              <a:rPr lang="sv-SE" spc="-1" dirty="0">
                <a:solidFill>
                  <a:srgbClr val="000000"/>
                </a:solidFill>
                <a:latin typeface="DejaVu Sans"/>
              </a:rPr>
              <a:t>: </a:t>
            </a:r>
            <a:r>
              <a:rPr lang="sv-SE" spc="-1" dirty="0">
                <a:solidFill>
                  <a:srgbClr val="000000"/>
                </a:solidFill>
                <a:latin typeface="DejaVu Sans"/>
                <a:hlinkClick r:id="rId3"/>
              </a:rPr>
              <a:t>11-20/0192r2</a:t>
            </a:r>
            <a:r>
              <a:rPr lang="sv-SE" spc="-1" dirty="0">
                <a:solidFill>
                  <a:srgbClr val="000000"/>
                </a:solidFill>
                <a:latin typeface="DejaVu Sans"/>
              </a:rPr>
              <a:t> 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sv-SE" sz="1800" b="0" strike="noStrike" spc="-1" dirty="0">
              <a:solidFill>
                <a:srgbClr val="000000"/>
              </a:solidFill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sv-SE" spc="-1" dirty="0">
                <a:solidFill>
                  <a:srgbClr val="000000"/>
                </a:solidFill>
                <a:latin typeface="DejaVu Sans"/>
              </a:rPr>
              <a:t>Motion to be considered shortly...</a:t>
            </a:r>
            <a:endParaRPr lang="sv-SE" sz="18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8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b="0" strike="noStrike" spc="-1" dirty="0">
              <a:latin typeface="DejaVu Sans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v-SE" sz="16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b="0" strike="noStrike" spc="-1" dirty="0">
              <a:latin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15123</TotalTime>
  <Words>206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DejaVu Sans</vt:lpstr>
      <vt:lpstr>DejaVu Serif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subject/>
  <dc:creator>jlansfor@qti.qualcomm.com</dc:creator>
  <dc:description/>
  <cp:lastModifiedBy>Hamilton, Mark</cp:lastModifiedBy>
  <cp:revision>829</cp:revision>
  <cp:lastPrinted>1998-02-10T13:28:06Z</cp:lastPrinted>
  <dcterms:created xsi:type="dcterms:W3CDTF">2004-12-02T14:01:45Z</dcterms:created>
  <dcterms:modified xsi:type="dcterms:W3CDTF">2020-01-17T03:36:48Z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