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87" r:id="rId6"/>
    <p:sldId id="388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66" d="100"/>
          <a:sy n="66" d="100"/>
        </p:scale>
        <p:origin x="644" y="4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316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C044D070-BFC9-4331-A868-4C4B01E8403F}"/>
    <pc:docChg chg="modSld">
      <pc:chgData name="Jim Lansford" userId="a4fe446c-a46d-4105-b32e-f064615612ff" providerId="ADAL" clId="{C044D070-BFC9-4331-A868-4C4B01E8403F}" dt="2020-01-16T14:13:55.389" v="23"/>
      <pc:docMkLst>
        <pc:docMk/>
      </pc:docMkLst>
      <pc:sldChg chg="modSp">
        <pc:chgData name="Jim Lansford" userId="a4fe446c-a46d-4105-b32e-f064615612ff" providerId="ADAL" clId="{C044D070-BFC9-4331-A868-4C4B01E8403F}" dt="2020-01-16T14:13:39.014" v="21" actId="1076"/>
        <pc:sldMkLst>
          <pc:docMk/>
          <pc:sldMk cId="0" sldId="331"/>
        </pc:sldMkLst>
        <pc:spChg chg="mod">
          <ac:chgData name="Jim Lansford" userId="a4fe446c-a46d-4105-b32e-f064615612ff" providerId="ADAL" clId="{C044D070-BFC9-4331-A868-4C4B01E8403F}" dt="2020-01-16T14:13:39.014" v="21" actId="1076"/>
          <ac:spMkLst>
            <pc:docMk/>
            <pc:sldMk cId="0" sldId="331"/>
            <ac:spMk id="13316" creationId="{00000000-0000-0000-0000-000000000000}"/>
          </ac:spMkLst>
        </pc:spChg>
      </pc:sldChg>
      <pc:sldChg chg="modSp">
        <pc:chgData name="Jim Lansford" userId="a4fe446c-a46d-4105-b32e-f064615612ff" providerId="ADAL" clId="{C044D070-BFC9-4331-A868-4C4B01E8403F}" dt="2020-01-16T14:13:45.087" v="22" actId="1076"/>
        <pc:sldMkLst>
          <pc:docMk/>
          <pc:sldMk cId="0" sldId="332"/>
        </pc:sldMkLst>
        <pc:spChg chg="mod">
          <ac:chgData name="Jim Lansford" userId="a4fe446c-a46d-4105-b32e-f064615612ff" providerId="ADAL" clId="{C044D070-BFC9-4331-A868-4C4B01E8403F}" dt="2020-01-16T14:13:45.087" v="22" actId="1076"/>
          <ac:spMkLst>
            <pc:docMk/>
            <pc:sldMk cId="0" sldId="332"/>
            <ac:spMk id="14340" creationId="{00000000-0000-0000-0000-000000000000}"/>
          </ac:spMkLst>
        </pc:spChg>
      </pc:sldChg>
      <pc:sldChg chg="addSp delSp modSp">
        <pc:chgData name="Jim Lansford" userId="a4fe446c-a46d-4105-b32e-f064615612ff" providerId="ADAL" clId="{C044D070-BFC9-4331-A868-4C4B01E8403F}" dt="2020-01-16T14:13:55.389" v="23"/>
        <pc:sldMkLst>
          <pc:docMk/>
          <pc:sldMk cId="0" sldId="386"/>
        </pc:sldMkLst>
        <pc:spChg chg="add">
          <ac:chgData name="Jim Lansford" userId="a4fe446c-a46d-4105-b32e-f064615612ff" providerId="ADAL" clId="{C044D070-BFC9-4331-A868-4C4B01E8403F}" dt="2020-01-16T14:13:55.389" v="23"/>
          <ac:spMkLst>
            <pc:docMk/>
            <pc:sldMk cId="0" sldId="386"/>
            <ac:spMk id="6" creationId="{166BAB92-3537-4FD7-A540-1B32C8074864}"/>
          </ac:spMkLst>
        </pc:spChg>
        <pc:spChg chg="del">
          <ac:chgData name="Jim Lansford" userId="a4fe446c-a46d-4105-b32e-f064615612ff" providerId="ADAL" clId="{C044D070-BFC9-4331-A868-4C4B01E8403F}" dt="2020-01-16T14:13:12.085" v="19" actId="478"/>
          <ac:spMkLst>
            <pc:docMk/>
            <pc:sldMk cId="0" sldId="386"/>
            <ac:spMk id="15364" creationId="{00000000-0000-0000-0000-000000000000}"/>
          </ac:spMkLst>
        </pc:spChg>
        <pc:spChg chg="mod">
          <ac:chgData name="Jim Lansford" userId="a4fe446c-a46d-4105-b32e-f064615612ff" providerId="ADAL" clId="{C044D070-BFC9-4331-A868-4C4B01E8403F}" dt="2020-01-16T14:13:01.729" v="18" actId="20577"/>
          <ac:spMkLst>
            <pc:docMk/>
            <pc:sldMk cId="0" sldId="386"/>
            <ac:spMk id="15365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 smtClean="0"/>
              <a:t>Hassan Yaghoobi (Intel Corp.)</a:t>
            </a:r>
            <a:endParaRPr lang="en-GB" altLang="en-US" dirty="0"/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2020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Hassan Yaghoobi (Intel Corp.)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802.11-20/0206r0</a:t>
            </a:r>
            <a:endParaRPr lang="en-GB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8226;%09https:/mentor.ieee.org/802.11/dcn/20/11-20-0184-00-0itu-overview-of-target-itu-recommendations-and-outline-of-required-updates.pptx" TargetMode="External"/><Relationship Id="rId2" Type="http://schemas.openxmlformats.org/officeDocument/2006/relationships/hyperlink" Target="&#8226;%09https:/mentor.ieee.org/802.11/dcn/20/11-20-0158-01-0itu-itu-ahg-introduction-presentation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99-00-0itu-itu-liaison-ad-hoc-group-itu-ahg-minutes-for-january-2020-meeting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2020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 smtClean="0"/>
              <a:t>Hassan Yaghoobi (Intel Corp.)</a:t>
            </a:r>
            <a:endParaRPr lang="en-GB" sz="1200" b="0" dirty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ITU AHG Closing Report for January 2020 Meeting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2019-11-16</a:t>
            </a:r>
            <a:endParaRPr lang="en-GB" altLang="en-US" sz="2000" b="0" dirty="0"/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46237"/>
              </p:ext>
            </p:extLst>
          </p:nvPr>
        </p:nvGraphicFramePr>
        <p:xfrm>
          <a:off x="2057400" y="3501008"/>
          <a:ext cx="9579666" cy="10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8512217" imgH="1023866" progId="Word.Document.8">
                  <p:embed/>
                </p:oleObj>
              </mc:Choice>
              <mc:Fallback>
                <p:oleObj name="Document" r:id="rId4" imgW="8512217" imgH="10238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01008"/>
                        <a:ext cx="9579666" cy="1050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469232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Meeting Results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699" y="1340768"/>
            <a:ext cx="937259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 smtClean="0"/>
              <a:t>Had Two Sessions: Tue </a:t>
            </a:r>
            <a:r>
              <a:rPr lang="en-US" altLang="en-US" sz="2000" b="1" dirty="0"/>
              <a:t>1/14 AM1 and Wed 1/15 </a:t>
            </a:r>
            <a:r>
              <a:rPr lang="en-US" altLang="en-US" sz="2000" b="1" dirty="0" smtClean="0"/>
              <a:t>PM2</a:t>
            </a: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 smtClean="0"/>
              <a:t>Presentations Discussed</a:t>
            </a:r>
            <a:endParaRPr lang="en-US" altLang="en-US" sz="2000" b="1" dirty="0"/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Introduction Presentation (</a:t>
            </a:r>
            <a:r>
              <a:rPr lang="en-US" sz="1800" b="1" dirty="0" smtClean="0">
                <a:hlinkClick r:id="rId2"/>
              </a:rPr>
              <a:t>11-20-0158-01-0itu-ITU </a:t>
            </a:r>
            <a:r>
              <a:rPr lang="en-US" sz="1800" b="1" dirty="0">
                <a:hlinkClick r:id="rId2"/>
              </a:rPr>
              <a:t>AHG Introduction </a:t>
            </a:r>
            <a:r>
              <a:rPr lang="en-US" sz="1800" b="1" dirty="0" smtClean="0">
                <a:hlinkClick r:id="rId2"/>
              </a:rPr>
              <a:t>Presentation</a:t>
            </a:r>
            <a:r>
              <a:rPr lang="en-US" sz="1800" b="1" dirty="0" smtClean="0"/>
              <a:t>): Scope</a:t>
            </a:r>
            <a:r>
              <a:rPr lang="en-US" sz="1800" b="1" dirty="0"/>
              <a:t>, Timelines, Background, </a:t>
            </a:r>
            <a:r>
              <a:rPr lang="en-US" sz="1800" b="1" dirty="0" smtClean="0"/>
              <a:t>ITU Process, Proposed </a:t>
            </a:r>
            <a:r>
              <a:rPr lang="en-US" sz="1800" b="1" dirty="0"/>
              <a:t>Work Plan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Overview of Target ITU Recommendations and Outline of Required Updates (</a:t>
            </a:r>
            <a:r>
              <a:rPr lang="en-US" sz="1800" b="1" dirty="0">
                <a:hlinkClick r:id="rId3"/>
              </a:rPr>
              <a:t>11-20-0184-01-0itu-ITU AHG ITU Recommendations Update </a:t>
            </a:r>
            <a:r>
              <a:rPr lang="en-US" sz="1800" b="1" dirty="0" smtClean="0">
                <a:hlinkClick r:id="rId3"/>
              </a:rPr>
              <a:t>Areas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ITU-R M.1450-5 (R-REC-M.1450-5-201404-I!!PDF-E): Characteristics of broadband radio local area networks, (02/2014) 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ITU-R M.1801-2 (R-REC-M.1801-2-201302-I!!PDF-E): Radio interface standards for broadband wireless access systems, including mobile and nomadic applications, in the mobile service operating below 6 GHz, (02/2013)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Meeting Minutes (</a:t>
            </a:r>
            <a:r>
              <a:rPr lang="en-US" sz="1800" b="1" dirty="0" smtClean="0">
                <a:hlinkClick r:id="rId4"/>
              </a:rPr>
              <a:t>11-20-0199-00-0itu-ITU-AHG-meeting-minutes-2020-january-Irvine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Steps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/>
              <a:t>Feb – Mar 2020: Four conference calls reserved on Jan 28, Feb 11, Feb 25, Mar 10 Noon EST (9AM PST); to be announced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 smtClean="0"/>
              <a:t>Chair </a:t>
            </a:r>
            <a:r>
              <a:rPr lang="en-US" sz="2200" b="1" dirty="0"/>
              <a:t>will upload a first draft for revisions to Rec M.1540-5 and M.1801-2 for the Jan 28th call; contributions and comments to the drafts are invited.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 smtClean="0"/>
              <a:t>Mar </a:t>
            </a:r>
            <a:r>
              <a:rPr lang="en-US" sz="2200" b="1" dirty="0"/>
              <a:t>2020 Plenary: Recommendation to 802.11 for approval and notification to 802.18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/>
              <a:t>Apr </a:t>
            </a:r>
            <a:r>
              <a:rPr lang="en-US" sz="2200" b="1" dirty="0"/>
              <a:t>2020 and after: Maintenance as needed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buNone/>
              <a:defRPr/>
            </a:pPr>
            <a:endParaRPr lang="en-US" sz="2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6034472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15925</TotalTime>
  <Words>248</Words>
  <Application>Microsoft Office PowerPoint</Application>
  <PresentationFormat>Widescreen</PresentationFormat>
  <Paragraphs>29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Arial</vt:lpstr>
      <vt:lpstr>Times New Roman</vt:lpstr>
      <vt:lpstr>802-11-Submission</vt:lpstr>
      <vt:lpstr>Document</vt:lpstr>
      <vt:lpstr>ITU AHG Closing Report for January 2020 Meeting</vt:lpstr>
      <vt:lpstr>Meeting Results</vt:lpstr>
      <vt:lpstr>Next Steps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830</cp:revision>
  <cp:lastPrinted>1998-02-10T13:28:06Z</cp:lastPrinted>
  <dcterms:created xsi:type="dcterms:W3CDTF">2004-12-02T14:01:45Z</dcterms:created>
  <dcterms:modified xsi:type="dcterms:W3CDTF">2020-01-16T22:59:10Z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