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31" r:id="rId5"/>
    <p:sldId id="387" r:id="rId6"/>
    <p:sldId id="388" r:id="rId7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 autoAdjust="0"/>
    <p:restoredTop sz="94643" autoAdjust="0"/>
  </p:normalViewPr>
  <p:slideViewPr>
    <p:cSldViewPr>
      <p:cViewPr varScale="1">
        <p:scale>
          <a:sx n="66" d="100"/>
          <a:sy n="66" d="100"/>
        </p:scale>
        <p:origin x="644" y="40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648" y="-316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C044D070-BFC9-4331-A868-4C4B01E8403F}"/>
    <pc:docChg chg="modSld">
      <pc:chgData name="Jim Lansford" userId="a4fe446c-a46d-4105-b32e-f064615612ff" providerId="ADAL" clId="{C044D070-BFC9-4331-A868-4C4B01E8403F}" dt="2020-01-16T14:13:55.389" v="23"/>
      <pc:docMkLst>
        <pc:docMk/>
      </pc:docMkLst>
      <pc:sldChg chg="modSp">
        <pc:chgData name="Jim Lansford" userId="a4fe446c-a46d-4105-b32e-f064615612ff" providerId="ADAL" clId="{C044D070-BFC9-4331-A868-4C4B01E8403F}" dt="2020-01-16T14:13:39.014" v="21" actId="1076"/>
        <pc:sldMkLst>
          <pc:docMk/>
          <pc:sldMk cId="0" sldId="331"/>
        </pc:sldMkLst>
        <pc:spChg chg="mod">
          <ac:chgData name="Jim Lansford" userId="a4fe446c-a46d-4105-b32e-f064615612ff" providerId="ADAL" clId="{C044D070-BFC9-4331-A868-4C4B01E8403F}" dt="2020-01-16T14:13:39.014" v="21" actId="1076"/>
          <ac:spMkLst>
            <pc:docMk/>
            <pc:sldMk cId="0" sldId="331"/>
            <ac:spMk id="13316" creationId="{00000000-0000-0000-0000-000000000000}"/>
          </ac:spMkLst>
        </pc:spChg>
      </pc:sldChg>
      <pc:sldChg chg="modSp">
        <pc:chgData name="Jim Lansford" userId="a4fe446c-a46d-4105-b32e-f064615612ff" providerId="ADAL" clId="{C044D070-BFC9-4331-A868-4C4B01E8403F}" dt="2020-01-16T14:13:45.087" v="22" actId="1076"/>
        <pc:sldMkLst>
          <pc:docMk/>
          <pc:sldMk cId="0" sldId="332"/>
        </pc:sldMkLst>
        <pc:spChg chg="mod">
          <ac:chgData name="Jim Lansford" userId="a4fe446c-a46d-4105-b32e-f064615612ff" providerId="ADAL" clId="{C044D070-BFC9-4331-A868-4C4B01E8403F}" dt="2020-01-16T14:13:45.087" v="22" actId="1076"/>
          <ac:spMkLst>
            <pc:docMk/>
            <pc:sldMk cId="0" sldId="332"/>
            <ac:spMk id="14340" creationId="{00000000-0000-0000-0000-000000000000}"/>
          </ac:spMkLst>
        </pc:spChg>
      </pc:sldChg>
      <pc:sldChg chg="addSp delSp modSp">
        <pc:chgData name="Jim Lansford" userId="a4fe446c-a46d-4105-b32e-f064615612ff" providerId="ADAL" clId="{C044D070-BFC9-4331-A868-4C4B01E8403F}" dt="2020-01-16T14:13:55.389" v="23"/>
        <pc:sldMkLst>
          <pc:docMk/>
          <pc:sldMk cId="0" sldId="386"/>
        </pc:sldMkLst>
        <pc:spChg chg="add">
          <ac:chgData name="Jim Lansford" userId="a4fe446c-a46d-4105-b32e-f064615612ff" providerId="ADAL" clId="{C044D070-BFC9-4331-A868-4C4B01E8403F}" dt="2020-01-16T14:13:55.389" v="23"/>
          <ac:spMkLst>
            <pc:docMk/>
            <pc:sldMk cId="0" sldId="386"/>
            <ac:spMk id="6" creationId="{166BAB92-3537-4FD7-A540-1B32C8074864}"/>
          </ac:spMkLst>
        </pc:spChg>
        <pc:spChg chg="del">
          <ac:chgData name="Jim Lansford" userId="a4fe446c-a46d-4105-b32e-f064615612ff" providerId="ADAL" clId="{C044D070-BFC9-4331-A868-4C4B01E8403F}" dt="2020-01-16T14:13:12.085" v="19" actId="478"/>
          <ac:spMkLst>
            <pc:docMk/>
            <pc:sldMk cId="0" sldId="386"/>
            <ac:spMk id="15364" creationId="{00000000-0000-0000-0000-000000000000}"/>
          </ac:spMkLst>
        </pc:spChg>
        <pc:spChg chg="mod">
          <ac:chgData name="Jim Lansford" userId="a4fe446c-a46d-4105-b32e-f064615612ff" providerId="ADAL" clId="{C044D070-BFC9-4331-A868-4C4B01E8403F}" dt="2020-01-16T14:13:01.729" v="18" actId="20577"/>
          <ac:spMkLst>
            <pc:docMk/>
            <pc:sldMk cId="0" sldId="386"/>
            <ac:spMk id="15365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827088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311200" y="96123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1D362CC-36D6-4BC3-B509-B73C4EE088F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20486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20488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7388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802.11-13/0900r0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2687" y="9615488"/>
            <a:ext cx="2342051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GB" altLang="en-US"/>
              <a:t>Page </a:t>
            </a:r>
            <a:fld id="{9E5BB007-EFAA-40E2-BD33-26E4EDE4351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407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802.11-13/0900r0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 dirty="0" smtClean="0"/>
              <a:t>Hassan Yaghoobi (Intel Corp.)</a:t>
            </a:r>
            <a:endParaRPr lang="en-GB" altLang="en-US" dirty="0"/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B6A31C27-B09A-4880-B9CE-D62100860083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74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74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397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0CAADD7-AAC6-49EF-8DF6-A0D2EA0F556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987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CB419C4-B35A-4265-B622-2527E858DD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89208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05BF8EB-604C-425C-A0EC-4775B7AB90C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06671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12366C1-4726-4453-8DE9-4CAACBB0E48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22081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340110" cy="276999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9565D836-78DA-45C0-978E-A11984EF1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28063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E5E5EFA-D712-4E83-82AA-F2E9D5E1CC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23436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CA99DD-D188-4AC5-B461-303B73A0994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409410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6013093-2BDC-4611-A772-DB517754E0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17181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F4427B4A-AC77-4506-8E20-7F46E084EA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52028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E8D0984B-7DAE-472B-AABF-C70CD57D4CC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0489322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altLang="en-US" dirty="0" smtClean="0"/>
              <a:t>January 2020</a:t>
            </a:r>
            <a:endParaRPr lang="en-GB" alt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9513437" y="6475413"/>
            <a:ext cx="1878463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DBB07DA8-C863-4F75-BDAE-728E8B117F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49686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34011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altLang="en-US" dirty="0"/>
              <a:t>January 2020</a:t>
            </a:r>
            <a:endParaRPr lang="en-GB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513437" y="6475413"/>
            <a:ext cx="187846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 smtClean="0"/>
              <a:t>Hassan Yaghoobi (Intel Corp.)</a:t>
            </a:r>
            <a:endParaRPr lang="en-GB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8A2D2878-5720-4903-9E6D-B3CC2541074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2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dirty="0" smtClean="0"/>
              <a:t>802.11-20/0206r0</a:t>
            </a:r>
            <a:endParaRPr lang="en-GB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sz="1200" dirty="0"/>
              <a:t>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29217" y="6475413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  <p:sldLayoutId id="2147483828" r:id="rId4"/>
    <p:sldLayoutId id="2147483829" r:id="rId5"/>
    <p:sldLayoutId id="2147483830" r:id="rId6"/>
    <p:sldLayoutId id="2147483831" r:id="rId7"/>
    <p:sldLayoutId id="2147483832" r:id="rId8"/>
    <p:sldLayoutId id="2147483833" r:id="rId9"/>
    <p:sldLayoutId id="2147483834" r:id="rId10"/>
    <p:sldLayoutId id="214748383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&#8226;%09https:/mentor.ieee.org/802.11/dcn/20/11-20-0184-00-0itu-overview-of-target-itu-recommendations-and-outline-of-required-updates.pptx" TargetMode="External"/><Relationship Id="rId2" Type="http://schemas.openxmlformats.org/officeDocument/2006/relationships/hyperlink" Target="&#8226;%09https:/mentor.ieee.org/802.11/dcn/20/11-20-0158-01-0itu-itu-ahg-introduction-presentation.ppt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20/11-20-0199-00-0itu-itu-liaison-ad-hoc-group-itu-ahg-minutes-for-january-2020-meeting.doc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911424" y="332602"/>
            <a:ext cx="1340110" cy="276999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1800" dirty="0"/>
              <a:t>January 2020</a:t>
            </a:r>
            <a:endParaRPr lang="en-GB" altLang="en-US" sz="1800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546128" y="6475413"/>
            <a:ext cx="1878464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None/>
              <a:defRPr/>
            </a:pPr>
            <a:r>
              <a:rPr lang="en-GB" sz="1200" b="0" dirty="0" smtClean="0"/>
              <a:t>Hassan Yaghoobi (Intel Corp.)</a:t>
            </a:r>
            <a:endParaRPr lang="en-GB" sz="1200" b="0" dirty="0"/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07968" y="6483483"/>
            <a:ext cx="432811" cy="184666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E5DD9A7A-ED0C-43AC-A30B-9DAF42DACF76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 smtClean="0"/>
              <a:t>ITU AHG Closing Report for January 2020 Meeting</a:t>
            </a:r>
            <a:endParaRPr lang="en-GB" altLang="en-US" dirty="0"/>
          </a:p>
        </p:txBody>
      </p:sp>
      <p:sp>
        <p:nvSpPr>
          <p:cNvPr id="1331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09800" y="178395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</a:t>
            </a:r>
            <a:r>
              <a:rPr lang="en-GB" altLang="en-US" sz="2000" b="0" dirty="0" smtClean="0"/>
              <a:t>2019-11-16</a:t>
            </a:r>
            <a:endParaRPr lang="en-GB" altLang="en-US" sz="2000" b="0" dirty="0"/>
          </a:p>
        </p:txBody>
      </p:sp>
      <p:sp>
        <p:nvSpPr>
          <p:cNvPr id="13320" name="Rectangle 6"/>
          <p:cNvSpPr>
            <a:spLocks noChangeArrowheads="1"/>
          </p:cNvSpPr>
          <p:nvPr/>
        </p:nvSpPr>
        <p:spPr bwMode="auto">
          <a:xfrm>
            <a:off x="2057400" y="2676289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046237"/>
              </p:ext>
            </p:extLst>
          </p:nvPr>
        </p:nvGraphicFramePr>
        <p:xfrm>
          <a:off x="2057400" y="3501008"/>
          <a:ext cx="9579666" cy="10508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Document" r:id="rId4" imgW="8512217" imgH="1023866" progId="Word.Document.8">
                  <p:embed/>
                </p:oleObj>
              </mc:Choice>
              <mc:Fallback>
                <p:oleObj name="Document" r:id="rId4" imgW="8512217" imgH="102386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7400" y="3501008"/>
                        <a:ext cx="9579666" cy="10508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914399" y="469232"/>
            <a:ext cx="10363200" cy="1066800"/>
          </a:xfrm>
        </p:spPr>
        <p:txBody>
          <a:bodyPr/>
          <a:lstStyle/>
          <a:p>
            <a:r>
              <a:rPr lang="en-US" altLang="en-US" dirty="0" smtClean="0"/>
              <a:t>Meeting Results</a:t>
            </a:r>
            <a:endParaRPr lang="en-US" altLang="en-US" dirty="0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09699" y="1340768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 smtClean="0"/>
              <a:t>Had Two Sessions: Tue </a:t>
            </a:r>
            <a:r>
              <a:rPr lang="en-US" altLang="en-US" sz="2000" b="1" dirty="0"/>
              <a:t>1/14 AM1 and Wed 1/15 </a:t>
            </a:r>
            <a:r>
              <a:rPr lang="en-US" altLang="en-US" sz="2000" b="1" dirty="0" smtClean="0"/>
              <a:t>PM2</a:t>
            </a:r>
            <a:endParaRPr lang="en-US" altLang="en-US" sz="2000" b="1" dirty="0"/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defRPr/>
            </a:pPr>
            <a:r>
              <a:rPr lang="en-US" altLang="en-US" sz="2000" b="1" dirty="0" smtClean="0"/>
              <a:t>Presentations Discussed</a:t>
            </a:r>
            <a:endParaRPr lang="en-US" altLang="en-US" sz="2000" b="1" dirty="0"/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Introduction Presentation (</a:t>
            </a:r>
            <a:r>
              <a:rPr lang="en-US" sz="1800" b="1" dirty="0" smtClean="0">
                <a:hlinkClick r:id="rId2"/>
              </a:rPr>
              <a:t>11-20-0158-01-0itu-ITU </a:t>
            </a:r>
            <a:r>
              <a:rPr lang="en-US" sz="1800" b="1" dirty="0">
                <a:hlinkClick r:id="rId2"/>
              </a:rPr>
              <a:t>AHG Introduction </a:t>
            </a:r>
            <a:r>
              <a:rPr lang="en-US" sz="1800" b="1" dirty="0" smtClean="0">
                <a:hlinkClick r:id="rId2"/>
              </a:rPr>
              <a:t>Presentation</a:t>
            </a:r>
            <a:r>
              <a:rPr lang="en-US" sz="1800" b="1" dirty="0" smtClean="0"/>
              <a:t>): Scope</a:t>
            </a:r>
            <a:r>
              <a:rPr lang="en-US" sz="1800" b="1" dirty="0"/>
              <a:t>, Timelines, Background, </a:t>
            </a:r>
            <a:r>
              <a:rPr lang="en-US" sz="1800" b="1" dirty="0" smtClean="0"/>
              <a:t>ITU Process, Proposed </a:t>
            </a:r>
            <a:r>
              <a:rPr lang="en-US" sz="1800" b="1" dirty="0"/>
              <a:t>Work Plan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Overview of Target ITU Recommendations and Outline of Required Updates (</a:t>
            </a:r>
            <a:r>
              <a:rPr lang="en-US" sz="1800" b="1" dirty="0">
                <a:hlinkClick r:id="rId3"/>
              </a:rPr>
              <a:t>11-20-0184-01-0itu-ITU AHG ITU Recommendations Update </a:t>
            </a:r>
            <a:r>
              <a:rPr lang="en-US" sz="1800" b="1" dirty="0" smtClean="0">
                <a:hlinkClick r:id="rId3"/>
              </a:rPr>
              <a:t>Areas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ITU-R M.1450-5 (R-REC-M.1450-5-201404-I!!PDF-E): Characteristics of broadband radio local area networks, (02/2014) </a:t>
            </a:r>
          </a:p>
          <a:p>
            <a:pPr marL="1143000" lvl="4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ITU-R M.1801-2 (R-REC-M.1801-2-201302-I!!PDF-E): Radio interface standards for broadband wireless access systems, including mobile and nomadic applications, in the mobile service operating below 6 GHz, (02/2013)</a:t>
            </a:r>
          </a:p>
          <a:p>
            <a:pPr marL="685800" lvl="3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b="1" dirty="0"/>
              <a:t>Meeting Minutes (</a:t>
            </a:r>
            <a:r>
              <a:rPr lang="en-US" sz="1800" b="1" dirty="0" smtClean="0">
                <a:hlinkClick r:id="rId4"/>
              </a:rPr>
              <a:t>11-20-0199-00-0itu-ITU-AHG-meeting-minutes-2020-january-Irvine</a:t>
            </a:r>
            <a:r>
              <a:rPr lang="en-US" sz="1800" b="1" dirty="0" smtClean="0"/>
              <a:t>)</a:t>
            </a:r>
            <a:endParaRPr lang="en-US" sz="1800" b="1" dirty="0"/>
          </a:p>
          <a:p>
            <a:pPr marL="0" indent="0"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321209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Next Steps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1447800" y="1600201"/>
            <a:ext cx="9372599" cy="4875213"/>
          </a:xfrm>
        </p:spPr>
        <p:txBody>
          <a:bodyPr/>
          <a:lstStyle/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Feb – Mar 2020: Four conference calls reserved on Jan 28, Feb 11, Feb 25, Mar 10 Noon EST (9AM PST); to be announced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 smtClean="0"/>
              <a:t>Chair </a:t>
            </a:r>
            <a:r>
              <a:rPr lang="en-US" sz="2200" b="1" dirty="0"/>
              <a:t>will upload a first draft for revisions to Rec M.1540-5 and M.1801-2 for the Jan 28th call; contributions and comments to the drafts are invited.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 smtClean="0"/>
              <a:t>Mar </a:t>
            </a:r>
            <a:r>
              <a:rPr lang="en-US" sz="2200" b="1" dirty="0"/>
              <a:t>2020 Plenary: Recommendation to 802.11 for approval and notification to 802.18</a:t>
            </a:r>
          </a:p>
          <a:p>
            <a:pPr marL="342900" lvl="2" indent="-34290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2200" b="1" dirty="0"/>
              <a:t>Apr </a:t>
            </a:r>
            <a:r>
              <a:rPr lang="en-US" sz="2200" b="1" dirty="0"/>
              <a:t>2020 and after: Maintenance as needed</a:t>
            </a:r>
          </a:p>
          <a:p>
            <a:pPr marL="0" lvl="2" indent="0">
              <a:spcBef>
                <a:spcPts val="300"/>
              </a:spcBef>
              <a:spcAft>
                <a:spcPts val="0"/>
              </a:spcAft>
              <a:buNone/>
              <a:defRPr/>
            </a:pPr>
            <a:endParaRPr lang="en-US" sz="22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January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Minyoung Park (Intel Corp.)</a:t>
            </a:r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4397" y="6475413"/>
            <a:ext cx="432811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001523C-0808-4A04-9D87-C76A4F12628C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260344724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D6174A-2518-4E44-8682-1EEF262BEB9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9472A8-DBA4-42B5-B827-F0450C8C1DF2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E706DBB1-E444-47AA-8041-63BDA9BFAF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15925</TotalTime>
  <Words>248</Words>
  <Application>Microsoft Office PowerPoint</Application>
  <PresentationFormat>Widescreen</PresentationFormat>
  <Paragraphs>29</Paragraphs>
  <Slides>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MS PGothic</vt:lpstr>
      <vt:lpstr>Arial</vt:lpstr>
      <vt:lpstr>Times New Roman</vt:lpstr>
      <vt:lpstr>802-11-Submission</vt:lpstr>
      <vt:lpstr>Document</vt:lpstr>
      <vt:lpstr>ITU AHG Closing Report for January 2020 Meeting</vt:lpstr>
      <vt:lpstr>Meeting Results</vt:lpstr>
      <vt:lpstr>Next Steps</vt:lpstr>
    </vt:vector>
  </TitlesOfParts>
  <Company>Qualcomm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Closing Report 2016-</dc:title>
  <dc:creator>jlansfor@qti.qualcomm.com</dc:creator>
  <cp:keywords>CTPClassification=CTP_NT</cp:keywords>
  <cp:lastModifiedBy>Editor</cp:lastModifiedBy>
  <cp:revision>830</cp:revision>
  <cp:lastPrinted>1998-02-10T13:28:06Z</cp:lastPrinted>
  <dcterms:created xsi:type="dcterms:W3CDTF">2004-12-02T14:01:45Z</dcterms:created>
  <dcterms:modified xsi:type="dcterms:W3CDTF">2020-01-16T22:59:10Z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  <property fmtid="{D5CDD505-2E9C-101B-9397-08002B2CF9AE}" pid="3" name="TitusGUID">
    <vt:lpwstr>8305c8e9-1abb-4761-bee0-0e72f541d337</vt:lpwstr>
  </property>
  <property fmtid="{D5CDD505-2E9C-101B-9397-08002B2CF9AE}" pid="4" name="CTP_TimeStamp">
    <vt:lpwstr>2020-01-16 22:59:10Z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