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5" r:id="rId4"/>
    <p:sldId id="266" r:id="rId5"/>
    <p:sldId id="267" r:id="rId6"/>
    <p:sldId id="272" r:id="rId7"/>
    <p:sldId id="270" r:id="rId8"/>
    <p:sldId id="273" r:id="rId9"/>
    <p:sldId id="274" r:id="rId10"/>
    <p:sldId id="275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>
        <p:scale>
          <a:sx n="117" d="100"/>
          <a:sy n="117" d="100"/>
        </p:scale>
        <p:origin x="-108" y="-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61999"/>
          </a:xfrm>
        </p:spPr>
        <p:txBody>
          <a:bodyPr/>
          <a:lstStyle>
            <a:lvl1pPr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418014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Girish Madpuwar, Broadcom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January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802.11-17/xxxxr0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Multi-Link Block </a:t>
            </a:r>
            <a:r>
              <a:rPr lang="en-US" dirty="0" err="1"/>
              <a:t>Ack</a:t>
            </a:r>
            <a:r>
              <a:rPr lang="en-US" dirty="0"/>
              <a:t> Mechanism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2020-12-02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 smtClean="0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Girish Madpuwar, Broadcom Corp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1209421"/>
              </p:ext>
            </p:extLst>
          </p:nvPr>
        </p:nvGraphicFramePr>
        <p:xfrm>
          <a:off x="995363" y="2416175"/>
          <a:ext cx="10296525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Document" r:id="rId4" imgW="10637141" imgH="2664931" progId="Word.Document.8">
                  <p:embed/>
                </p:oleObj>
              </mc:Choice>
              <mc:Fallback>
                <p:oleObj name="Document" r:id="rId4" imgW="10637141" imgH="266493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6175"/>
                        <a:ext cx="10296525" cy="25796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Straw Poll </a:t>
            </a:r>
            <a:r>
              <a:rPr lang="en-US" dirty="0" smtClean="0"/>
              <a:t>4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76401"/>
            <a:ext cx="10363199" cy="441801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Do you support </a:t>
            </a:r>
            <a:r>
              <a:rPr lang="en-US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802.11be </a:t>
            </a:r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amendment shall add a new definitions as follows: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MLA-independent-TID: MLD device which send same TID over only one link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MLA-concurrent-TID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: MLD which send one TID </a:t>
            </a:r>
            <a:r>
              <a:rPr lang="en-US" sz="1600" dirty="0" smtClean="0"/>
              <a:t>concurrently </a:t>
            </a:r>
            <a:r>
              <a:rPr lang="en-US" sz="1600" dirty="0"/>
              <a:t>over multiple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links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and share sequence number space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Girish Madpuwar, Broadcom Corp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98121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dirty="0"/>
              <a:t>[1] 11-19-1291r3: Performance aspects of Multi-link operations</a:t>
            </a:r>
          </a:p>
          <a:p>
            <a:pPr marL="0" indent="0">
              <a:buNone/>
            </a:pPr>
            <a:r>
              <a:rPr lang="en-US" b="0" dirty="0"/>
              <a:t>[2] 11-22-823/r2 - Multi-Link Operation: Design Discussion</a:t>
            </a:r>
          </a:p>
          <a:p>
            <a:pPr marL="0" indent="0">
              <a:buNone/>
            </a:pPr>
            <a:r>
              <a:rPr lang="en-US" b="0" dirty="0"/>
              <a:t>[3] 11-19-1512/r6: Multi-link Block Acknowledgment</a:t>
            </a:r>
          </a:p>
          <a:p>
            <a:pPr marL="0" indent="0">
              <a:buNone/>
            </a:pPr>
            <a:r>
              <a:rPr lang="en-US" b="0" dirty="0"/>
              <a:t>[4] 11-19-1082/r4: multi-link operation</a:t>
            </a:r>
          </a:p>
          <a:p>
            <a:pPr marL="0" indent="0">
              <a:buNone/>
            </a:pPr>
            <a:r>
              <a:rPr lang="en-US" b="0" dirty="0"/>
              <a:t>[5] 11-19-1262/r6: Specification framework for </a:t>
            </a:r>
            <a:r>
              <a:rPr lang="en-US" b="0" dirty="0" err="1"/>
              <a:t>tbge</a:t>
            </a:r>
            <a:endParaRPr lang="en-US" b="0" dirty="0"/>
          </a:p>
          <a:p>
            <a:pPr marL="0" indent="0">
              <a:buNone/>
            </a:pPr>
            <a:endParaRPr lang="en-US" b="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Girish Madpuwar, Broadcom Corp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Background </a:t>
            </a:r>
            <a:endParaRPr lang="en-GB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24001"/>
            <a:ext cx="10361084" cy="457041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Multi-Link operation is discussed in various presentation for 11be and considered as key feature to achieve higher throughput</a:t>
            </a:r>
            <a:endParaRPr lang="en-US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Following Motion have been adopted in SFD [5]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[Motion 20]: 802.11be shall allow the following asynchronous multi-link channel access: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Each of STAs belonging to a MLD performs a channel access over their links independently in order to transmit frames.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Downlink and uplink frames can be transmitted simultaneously over the multiple links.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[Motion 9]: 802.11be define mechanism(s) for multi-link operation that enables the following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An operational mode for concurrently exchanging frames on more than one link for one or more TID(s).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An operational mode for restricting exchanging frames of one or more TID(s) to be on one link at a time.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[Motion 37]: Sequence numbers are assigned from a common sequence number space shared across multiple links of a MLD, for a TID that may be transmitted to a peer MLD over one or more links</a:t>
            </a:r>
            <a:r>
              <a:rPr lang="en-GB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Girish Madpuwar, Broadcom Corp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Motivation</a:t>
            </a:r>
            <a:endParaRPr lang="en-GB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1"/>
            <a:ext cx="10361084" cy="449421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Multi link device [1][2][4]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Concurrently exchange frames on more than one link for one or more TID(s)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Can have single Block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Ack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negotiation for multiple link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This allow Multi-Link Device to operate in following class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MLD with independent TID on each link (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MLD-Independent-TID)</a:t>
            </a:r>
            <a:r>
              <a:rPr lang="en-US" sz="1800" dirty="0">
                <a:latin typeface="Calibri"/>
                <a:cs typeface="Calibri"/>
              </a:rPr>
              <a:t> </a:t>
            </a:r>
            <a:r>
              <a:rPr lang="en-US" sz="1800" baseline="30000" dirty="0" smtClean="0">
                <a:latin typeface="Calibri"/>
                <a:cs typeface="Calibri"/>
              </a:rPr>
              <a:t>ø</a:t>
            </a:r>
            <a:endParaRPr lang="en-US" sz="1800" baseline="30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MLD with same TID concurrently on more link (MLD-concurrent-TID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sz="1800" baseline="30000" dirty="0" smtClean="0">
                <a:latin typeface="Calibri"/>
                <a:cs typeface="Calibri"/>
              </a:rPr>
              <a:t>ø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This presentation discusses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Challenges for Block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Ack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mechanism for Multi-Link Devices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Proposal for efficiently addressing above challenges for Multi-Link Devices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/>
            <a:endParaRPr lang="en-US" sz="1800" b="0" i="1" dirty="0" smtClean="0"/>
          </a:p>
          <a:p>
            <a:pPr marL="0" indent="0"/>
            <a:r>
              <a:rPr lang="en-US" sz="1800" b="0" i="1" dirty="0" smtClean="0"/>
              <a:t>footnote:</a:t>
            </a:r>
            <a:endParaRPr lang="en-US" sz="1800" b="0" i="1" dirty="0"/>
          </a:p>
          <a:p>
            <a:pPr marL="457200" lvl="1" indent="0"/>
            <a:r>
              <a:rPr lang="en-US" sz="1600" i="1" dirty="0" smtClean="0">
                <a:latin typeface="Calibri"/>
                <a:cs typeface="Calibri"/>
              </a:rPr>
              <a:t>Ø : the name is suggestive and can change</a:t>
            </a:r>
            <a:endParaRPr lang="en-US" sz="1600" i="1" baseline="30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Girish Madpuwar, Broadcom Corp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15521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MLD-independent-TID STA/AP operation</a:t>
            </a:r>
            <a:endParaRPr lang="en-GB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47799"/>
            <a:ext cx="10286999" cy="4646615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Each link is independent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Proposal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Follow 11ax Block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Ack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negotiation and frame exchange sequence. No change suggested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Use 11ax Block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Ack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to acknowledge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frames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on each link independently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Girish Madpuwar, Broadcom Corp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7193" y="3505200"/>
            <a:ext cx="6143625" cy="282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50808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MLD-Concurrent-TID STA/AP operation  (1/2)</a:t>
            </a:r>
            <a:endParaRPr lang="en-GB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47799"/>
            <a:ext cx="10667999" cy="4646615"/>
          </a:xfrm>
          <a:ln/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Sequence number is shared across link.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Each BA contains bitmap for all successfully received frame till time instance of BA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This acts as recovery in case of BA failure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Retransmission due to loss of BA over any link can be averted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Loss of BA1 in figure below is covered in BA2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What if BA for link which has last ending AMPDU is resulted in error (BA2 in figure below)?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BA on other link will cover for part of MPDU in longest MPDU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Thus reducing number of re-transmitted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In the figure even though BA2 is lost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Frames 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upto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seq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#16 are covered in BA0/BA1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Require retransmission 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seq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#17-24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Thus minimizes re-transmission. Save medium 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time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Girish Madpuwar, Broadcom Corp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581400"/>
            <a:ext cx="6143625" cy="282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2868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MLD-Concurrent-TID STA/AP operation  (2/2)</a:t>
            </a:r>
            <a:endParaRPr lang="en-GB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76401"/>
            <a:ext cx="10439399" cy="441801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700" b="0" dirty="0">
                <a:latin typeface="Calibri" panose="020F0502020204030204" pitchFamily="34" charset="0"/>
                <a:cs typeface="Calibri" panose="020F0502020204030204" pitchFamily="34" charset="0"/>
              </a:rPr>
              <a:t>11be should support at least one mode where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BA over each link should indicate successful reception of MPDU across all links where single TID is transmitted over multiple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700" b="0" dirty="0">
                <a:latin typeface="Calibri" panose="020F0502020204030204" pitchFamily="34" charset="0"/>
                <a:cs typeface="Calibri" panose="020F0502020204030204" pitchFamily="34" charset="0"/>
              </a:rPr>
              <a:t>This leads to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BA bitmap to be increased from 256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512  1024  2048 bits to cover max aggregation possible across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A bit in AMPDU to indicates the expected BA behavior for present ongoing frame exchange over multi-link</a:t>
            </a:r>
          </a:p>
          <a:p>
            <a:pPr lvl="1"/>
            <a:endParaRPr lang="en-US" sz="16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lvl="1"/>
            <a:endParaRPr lang="en-US" sz="16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lvl="1"/>
            <a:endParaRPr lang="en-US" sz="1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lvl="1"/>
            <a:endParaRPr lang="en-US" sz="11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lvl="1"/>
            <a:endParaRPr lang="en-US" sz="11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lvl="1"/>
            <a:endParaRPr lang="en-US" sz="11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lvl="1"/>
            <a:endParaRPr lang="en-US" sz="11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lvl="1"/>
            <a:endParaRPr lang="en-US" sz="11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lvl="1"/>
            <a:endParaRPr lang="en-US" sz="11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lvl="1"/>
            <a:endParaRPr lang="en-US" sz="11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lvl="1"/>
            <a:endParaRPr lang="en-US" sz="11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lvl="1"/>
            <a:endParaRPr lang="en-US" sz="11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342900" lvl="1" indent="0">
              <a:buNone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                                                                         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Girish Madpuwar, Broadcom Corp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9529" y="3733800"/>
            <a:ext cx="5811205" cy="2675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77480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Straw Poll 1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2601"/>
            <a:ext cx="10363199" cy="434181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Should 11be include one such mode </a:t>
            </a:r>
            <a:r>
              <a:rPr lang="en-US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for multi-link operation which </a:t>
            </a:r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supports the mechanism of transmitting block </a:t>
            </a:r>
            <a:r>
              <a:rPr lang="en-US" b="0" dirty="0" err="1">
                <a:latin typeface="Calibri" panose="020F0502020204030204" pitchFamily="34" charset="0"/>
                <a:cs typeface="Calibri" panose="020F0502020204030204" pitchFamily="34" charset="0"/>
              </a:rPr>
              <a:t>ack</a:t>
            </a:r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over </a:t>
            </a:r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multiple link?</a:t>
            </a:r>
          </a:p>
          <a:p>
            <a:pPr marL="0" indent="0">
              <a:buNone/>
            </a:pPr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Girish Madpuwar, Broadcom Corp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40494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Straw Poll </a:t>
            </a:r>
            <a:r>
              <a:rPr lang="en-US" dirty="0" smtClean="0"/>
              <a:t>2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76401"/>
            <a:ext cx="10363199" cy="441801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Should 11be support a mode for asynchronous MLD operation where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if </a:t>
            </a:r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block </a:t>
            </a:r>
            <a:r>
              <a:rPr lang="en-US" b="0" dirty="0" err="1">
                <a:latin typeface="Calibri" panose="020F0502020204030204" pitchFamily="34" charset="0"/>
                <a:cs typeface="Calibri" panose="020F0502020204030204" pitchFamily="34" charset="0"/>
              </a:rPr>
              <a:t>ack</a:t>
            </a:r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 is transmitted over multiple link (i.e. answer to straw-poll-1 is yes), should Block </a:t>
            </a:r>
            <a:r>
              <a:rPr lang="en-US" b="0" dirty="0" err="1">
                <a:latin typeface="Calibri" panose="020F0502020204030204" pitchFamily="34" charset="0"/>
                <a:cs typeface="Calibri" panose="020F0502020204030204" pitchFamily="34" charset="0"/>
              </a:rPr>
              <a:t>Ack</a:t>
            </a:r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 on respective link </a:t>
            </a:r>
            <a:r>
              <a:rPr lang="en-US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includes </a:t>
            </a:r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aggregated BA bitmap for all frames transmitted for a TID over multi-link?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Girish Madpuwar, Broadcom Corp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21893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Straw Poll </a:t>
            </a:r>
            <a:r>
              <a:rPr lang="en-US" dirty="0" smtClean="0"/>
              <a:t>3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1"/>
            <a:ext cx="10363199" cy="449421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Mechanism to ask Block </a:t>
            </a:r>
            <a:r>
              <a:rPr lang="en-US" sz="2000" b="0" dirty="0" err="1">
                <a:latin typeface="Calibri" panose="020F0502020204030204" pitchFamily="34" charset="0"/>
                <a:cs typeface="Calibri" panose="020F0502020204030204" pitchFamily="34" charset="0"/>
              </a:rPr>
              <a:t>Ack</a:t>
            </a: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 over multiple link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(A) Negotiated during association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All frame exchange shall use this mode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(B) Option given to transmitter to request such Block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Ack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as part of frame exchange.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Non-AP MLD would indicate such as capability during association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AP-MDL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AP would indicate this in IE as part of beacon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Actual utilization is decided at the time of frame exchange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(C) Allow both mode of operation </a:t>
            </a:r>
          </a:p>
          <a:p>
            <a:pPr marL="0" indent="0">
              <a:buNone/>
            </a:pPr>
            <a:endParaRPr lang="en-US" sz="18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850" b="0" dirty="0">
                <a:latin typeface="Calibri" panose="020F0502020204030204" pitchFamily="34" charset="0"/>
                <a:cs typeface="Calibri" panose="020F0502020204030204" pitchFamily="34" charset="0"/>
              </a:rPr>
              <a:t>11be should support which one of above options?</a:t>
            </a:r>
          </a:p>
          <a:p>
            <a:pPr marL="0" indent="0">
              <a:buNone/>
            </a:pPr>
            <a:endParaRPr lang="en-US" sz="18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8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8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Girish Madpuwar, Broadcom Corp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5043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261</TotalTime>
  <Words>1010</Words>
  <Application>Microsoft Office PowerPoint</Application>
  <PresentationFormat>Custom</PresentationFormat>
  <Paragraphs>171</Paragraphs>
  <Slides>11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802-11-Submission-16-9</vt:lpstr>
      <vt:lpstr>Document</vt:lpstr>
      <vt:lpstr>Multi-Link Block Ack Mechanism</vt:lpstr>
      <vt:lpstr>Background </vt:lpstr>
      <vt:lpstr>Motivation</vt:lpstr>
      <vt:lpstr>MLD-independent-TID STA/AP operation</vt:lpstr>
      <vt:lpstr>MLD-Concurrent-TID STA/AP operation  (1/2)</vt:lpstr>
      <vt:lpstr>MLD-Concurrent-TID STA/AP operation  (2/2)</vt:lpstr>
      <vt:lpstr>Straw Poll 1</vt:lpstr>
      <vt:lpstr>Straw Poll 2</vt:lpstr>
      <vt:lpstr>Straw Poll 3</vt:lpstr>
      <vt:lpstr>Straw Poll 4</vt:lpstr>
      <vt:lpstr>References</vt:lpstr>
    </vt:vector>
  </TitlesOfParts>
  <Company>Broadcom Limited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Girish Madpuwar</dc:creator>
  <cp:lastModifiedBy>Girish Madpuwar</cp:lastModifiedBy>
  <cp:revision>20</cp:revision>
  <cp:lastPrinted>1601-01-01T00:00:00Z</cp:lastPrinted>
  <dcterms:created xsi:type="dcterms:W3CDTF">2020-01-06T05:10:09Z</dcterms:created>
  <dcterms:modified xsi:type="dcterms:W3CDTF">2020-01-07T09:30:06Z</dcterms:modified>
</cp:coreProperties>
</file>