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20" r:id="rId3"/>
    <p:sldId id="309" r:id="rId4"/>
    <p:sldId id="323" r:id="rId5"/>
    <p:sldId id="321" r:id="rId6"/>
    <p:sldId id="319" r:id="rId7"/>
    <p:sldId id="317" r:id="rId8"/>
    <p:sldId id="325" r:id="rId9"/>
    <p:sldId id="326" r:id="rId10"/>
    <p:sldId id="327" r:id="rId11"/>
    <p:sldId id="324" r:id="rId12"/>
    <p:sldId id="318" r:id="rId13"/>
    <p:sldId id="329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462" autoAdjust="0"/>
  </p:normalViewPr>
  <p:slideViewPr>
    <p:cSldViewPr>
      <p:cViewPr varScale="1">
        <p:scale>
          <a:sx n="70" d="100"/>
          <a:sy n="70" d="100"/>
        </p:scale>
        <p:origin x="11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3214" y="6475413"/>
            <a:ext cx="166071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6495" y="6475413"/>
            <a:ext cx="16174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802.11-20/0151r0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TW" sz="2800" dirty="0"/>
              <a:t>Target STA Announcement in AP TXOP </a:t>
            </a:r>
            <a:r>
              <a:rPr lang="en-US" altLang="zh-TW" sz="2800" dirty="0" smtClean="0"/>
              <a:t>of MLO Operation</a:t>
            </a:r>
            <a:endParaRPr lang="en-US" sz="28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15" name="Object 2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001845"/>
              </p:ext>
            </p:extLst>
          </p:nvPr>
        </p:nvGraphicFramePr>
        <p:xfrm>
          <a:off x="928688" y="2833688"/>
          <a:ext cx="6934200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9" name="Document" r:id="rId4" imgW="8504487" imgH="3867608" progId="Word.Document.8">
                  <p:embed/>
                </p:oleObj>
              </mc:Choice>
              <mc:Fallback>
                <p:oleObj name="Document" r:id="rId4" imgW="8504487" imgH="3867608" progId="Word.Document.8">
                  <p:embed/>
                  <p:pic>
                    <p:nvPicPr>
                      <p:cNvPr id="0" name="Picture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833688"/>
                        <a:ext cx="6934200" cy="316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Announcement </a:t>
            </a:r>
            <a:r>
              <a:rPr lang="en-US" altLang="zh-TW" dirty="0" smtClean="0"/>
              <a:t>Frame (Element) </a:t>
            </a:r>
            <a:r>
              <a:rPr lang="en-US" dirty="0" smtClean="0"/>
              <a:t>Content Ideas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Broadcast </a:t>
            </a:r>
            <a:r>
              <a:rPr lang="en-US" dirty="0" smtClean="0"/>
              <a:t>on </a:t>
            </a:r>
            <a:r>
              <a:rPr lang="en-US" dirty="0"/>
              <a:t>specific link(s)</a:t>
            </a:r>
          </a:p>
          <a:p>
            <a:r>
              <a:rPr lang="en-US" dirty="0" smtClean="0"/>
              <a:t>Announcement </a:t>
            </a:r>
            <a:r>
              <a:rPr lang="en-US" dirty="0"/>
              <a:t>may contain different contents to save frame size</a:t>
            </a:r>
          </a:p>
          <a:p>
            <a:pPr lvl="1"/>
            <a:r>
              <a:rPr lang="en-US" dirty="0" smtClean="0"/>
              <a:t>Use similar indication as TIM</a:t>
            </a:r>
          </a:p>
          <a:p>
            <a:pPr lvl="1"/>
            <a:r>
              <a:rPr lang="en-US" dirty="0" smtClean="0"/>
              <a:t>Use AID</a:t>
            </a:r>
          </a:p>
          <a:p>
            <a:pPr lvl="2"/>
            <a:r>
              <a:rPr lang="en-US" dirty="0" smtClean="0"/>
              <a:t>AIDs </a:t>
            </a:r>
            <a:r>
              <a:rPr lang="en-US" dirty="0"/>
              <a:t>of all STAs expected (not) to have frame exchange during the </a:t>
            </a:r>
            <a:r>
              <a:rPr lang="en-US" dirty="0" smtClean="0"/>
              <a:t>link’s </a:t>
            </a:r>
            <a:r>
              <a:rPr lang="en-US" dirty="0"/>
              <a:t>TXOP</a:t>
            </a:r>
          </a:p>
          <a:p>
            <a:pPr lvl="2"/>
            <a:r>
              <a:rPr lang="en-US" dirty="0" smtClean="0"/>
              <a:t>AIDs </a:t>
            </a:r>
            <a:r>
              <a:rPr lang="en-US" dirty="0"/>
              <a:t>of </a:t>
            </a:r>
            <a:r>
              <a:rPr lang="en-US" dirty="0" smtClean="0"/>
              <a:t>non-STR STAs </a:t>
            </a:r>
            <a:r>
              <a:rPr lang="en-US" dirty="0"/>
              <a:t>only expected (not) to have frame exchange during the </a:t>
            </a:r>
            <a:r>
              <a:rPr lang="en-US" dirty="0" smtClean="0"/>
              <a:t>link’s TXOP (Save </a:t>
            </a:r>
            <a:r>
              <a:rPr lang="en-US" dirty="0"/>
              <a:t>announcement </a:t>
            </a:r>
            <a:r>
              <a:rPr lang="en-US" dirty="0" smtClean="0"/>
              <a:t>size)</a:t>
            </a:r>
            <a:endParaRPr lang="en-US" dirty="0"/>
          </a:p>
          <a:p>
            <a:pPr lvl="2"/>
            <a:r>
              <a:rPr lang="en-US" dirty="0"/>
              <a:t>Group ID if necessary</a:t>
            </a:r>
          </a:p>
          <a:p>
            <a:pPr lvl="2"/>
            <a:r>
              <a:rPr lang="en-US" dirty="0"/>
              <a:t>1 bit indicates </a:t>
            </a:r>
            <a:r>
              <a:rPr lang="en-US" altLang="zh-TW" dirty="0"/>
              <a:t>“not”</a:t>
            </a:r>
          </a:p>
          <a:p>
            <a:r>
              <a:rPr lang="en-US" dirty="0"/>
              <a:t>Instead of using a specific announcement frame, defining an </a:t>
            </a:r>
            <a:r>
              <a:rPr lang="en-US" dirty="0" smtClean="0"/>
              <a:t>element carried in </a:t>
            </a:r>
            <a:r>
              <a:rPr lang="en-US" dirty="0"/>
              <a:t>a broadcast PPDU/frame is another implementation </a:t>
            </a:r>
            <a:r>
              <a:rPr lang="en-US" dirty="0" smtClean="0"/>
              <a:t>method</a:t>
            </a:r>
          </a:p>
          <a:p>
            <a:r>
              <a:rPr lang="en-US" dirty="0" smtClean="0"/>
              <a:t>More details are TBD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Straw Poll 1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that during a DL TXOP of MLD AP, AP may send a broadcast announcement frame(element) carrying information about which STAs to have frame exchange with AP during the TXOP?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9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9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Supplemental Data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DL </a:t>
            </a:r>
            <a:r>
              <a:rPr lang="en-US" dirty="0" smtClean="0"/>
              <a:t>TXOP occupied most of transmission time &gt;80%</a:t>
            </a:r>
          </a:p>
          <a:p>
            <a:r>
              <a:rPr lang="en-US" dirty="0" smtClean="0"/>
              <a:t>Using EDCA to access channel, the traffic of the access category is allocated in advance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19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MLO Operations and STR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Multi-link operation (MLO)</a:t>
            </a:r>
          </a:p>
          <a:p>
            <a:pPr lvl="1"/>
            <a:r>
              <a:rPr lang="en-US" dirty="0"/>
              <a:t>A multi-link device can perform channel access (e.g., EDCA) </a:t>
            </a:r>
            <a:r>
              <a:rPr lang="en-US" dirty="0" smtClean="0"/>
              <a:t>on </a:t>
            </a:r>
            <a:r>
              <a:rPr lang="en-US" dirty="0"/>
              <a:t>multiple wireless links independently</a:t>
            </a:r>
            <a:endParaRPr lang="en-US" altLang="zh-TW" dirty="0"/>
          </a:p>
          <a:p>
            <a:r>
              <a:rPr lang="en-US" dirty="0" smtClean="0"/>
              <a:t>Simultaneous Transmit Receive (STR)</a:t>
            </a:r>
          </a:p>
          <a:p>
            <a:pPr lvl="1"/>
            <a:r>
              <a:rPr lang="en-US" altLang="zh-TW" dirty="0"/>
              <a:t>A </a:t>
            </a:r>
            <a:r>
              <a:rPr lang="en-US" dirty="0"/>
              <a:t>multi-link device is capable of independent transmission and receive o</a:t>
            </a:r>
            <a:r>
              <a:rPr lang="en-US" dirty="0" smtClean="0"/>
              <a:t>n </a:t>
            </a:r>
            <a:r>
              <a:rPr lang="en-US" dirty="0"/>
              <a:t>each link </a:t>
            </a:r>
            <a:endParaRPr lang="en-US" altLang="zh-TW" dirty="0"/>
          </a:p>
          <a:p>
            <a:pPr lvl="1"/>
            <a:r>
              <a:rPr lang="en-US" dirty="0" smtClean="0"/>
              <a:t>Devices may not be able to perform </a:t>
            </a:r>
            <a:r>
              <a:rPr lang="en-US" altLang="zh-TW" dirty="0" smtClean="0"/>
              <a:t>STR</a:t>
            </a:r>
            <a:r>
              <a:rPr lang="zh-TW" altLang="en-US" dirty="0" smtClean="0"/>
              <a:t> </a:t>
            </a:r>
            <a:r>
              <a:rPr lang="en-US" altLang="zh-TW" dirty="0" smtClean="0"/>
              <a:t>due to hardware constraints or frequency band assignment</a:t>
            </a:r>
          </a:p>
          <a:p>
            <a:r>
              <a:rPr lang="en-US" dirty="0" smtClean="0"/>
              <a:t>In this contribution, we assume that AP is capable of STR and explore issues when STAs are non-STR during an AP</a:t>
            </a:r>
            <a:r>
              <a:rPr lang="zh-TW" altLang="en-US" dirty="0" smtClean="0"/>
              <a:t> </a:t>
            </a:r>
            <a:r>
              <a:rPr lang="en-US" altLang="zh-TW" dirty="0" smtClean="0"/>
              <a:t>TXOP</a:t>
            </a:r>
            <a:r>
              <a:rPr lang="zh-TW" altLang="en-US" dirty="0" smtClean="0"/>
              <a:t> </a:t>
            </a:r>
            <a:r>
              <a:rPr lang="en-US" altLang="zh-TW" dirty="0" smtClean="0"/>
              <a:t>only on one link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5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(1/2)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459992"/>
            <a:ext cx="7772400" cy="41026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AP grabs a TXOP </a:t>
            </a:r>
            <a:r>
              <a:rPr lang="en-US" dirty="0" smtClean="0"/>
              <a:t>only on a link (say, Link 1), </a:t>
            </a:r>
            <a:r>
              <a:rPr lang="en-US" dirty="0"/>
              <a:t>and starts DL/UL frame exchange with some STAs on Link </a:t>
            </a:r>
            <a:r>
              <a:rPr lang="en-US" dirty="0" smtClean="0"/>
              <a:t>1</a:t>
            </a:r>
          </a:p>
          <a:p>
            <a:r>
              <a:rPr lang="en-US" dirty="0"/>
              <a:t>During the TXOP</a:t>
            </a:r>
          </a:p>
          <a:p>
            <a:pPr lvl="1"/>
            <a:r>
              <a:rPr lang="en-US" dirty="0"/>
              <a:t>Different frame exchange may happen on </a:t>
            </a:r>
            <a:r>
              <a:rPr lang="en-US" dirty="0" smtClean="0"/>
              <a:t>Link </a:t>
            </a:r>
            <a:r>
              <a:rPr lang="en-US" dirty="0"/>
              <a:t>2</a:t>
            </a:r>
          </a:p>
          <a:p>
            <a:pPr lvl="1"/>
            <a:r>
              <a:rPr lang="en-US" dirty="0"/>
              <a:t>For </a:t>
            </a:r>
            <a:r>
              <a:rPr lang="en-US" dirty="0" smtClean="0"/>
              <a:t>STR STAs</a:t>
            </a:r>
            <a:r>
              <a:rPr lang="en-US" dirty="0"/>
              <a:t>, since Link 2 is independent from Link 1, they can freely use Link 2</a:t>
            </a:r>
          </a:p>
          <a:p>
            <a:pPr lvl="1"/>
            <a:r>
              <a:rPr lang="en-US" dirty="0"/>
              <a:t>When </a:t>
            </a:r>
            <a:r>
              <a:rPr lang="en-US" dirty="0" smtClean="0"/>
              <a:t>non-STR STAs </a:t>
            </a:r>
            <a:r>
              <a:rPr lang="en-US" dirty="0"/>
              <a:t>monitor frame exchange on Link 1, their Link 2 connection </a:t>
            </a:r>
            <a:r>
              <a:rPr lang="en-US" dirty="0" smtClean="0"/>
              <a:t>is almost useless if eventually no frame exchange happens with AP on Link 1. These non-STR </a:t>
            </a:r>
            <a:r>
              <a:rPr lang="en-US" altLang="zh-TW" dirty="0" smtClean="0"/>
              <a:t>STAs downgrade </a:t>
            </a:r>
            <a:r>
              <a:rPr lang="en-US" altLang="zh-TW" dirty="0"/>
              <a:t>to single link operation and </a:t>
            </a:r>
            <a:r>
              <a:rPr lang="en-US" altLang="zh-TW" b="1" dirty="0" smtClean="0"/>
              <a:t>are </a:t>
            </a:r>
            <a:r>
              <a:rPr lang="en-US" altLang="zh-TW" b="1" dirty="0"/>
              <a:t>stuck </a:t>
            </a:r>
            <a:r>
              <a:rPr lang="en-US" altLang="zh-TW" b="1" dirty="0" smtClean="0"/>
              <a:t>on</a:t>
            </a:r>
            <a:r>
              <a:rPr lang="en-US" b="1" dirty="0" smtClean="0"/>
              <a:t> </a:t>
            </a:r>
            <a:r>
              <a:rPr lang="en-US" dirty="0"/>
              <a:t>Link 1 during the TXOP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5644832"/>
            <a:ext cx="4267200" cy="800726"/>
          </a:xfrm>
          <a:prstGeom prst="rect">
            <a:avLst/>
          </a:prstGeom>
        </p:spPr>
      </p:pic>
      <p:sp>
        <p:nvSpPr>
          <p:cNvPr id="10" name="向下箭號 9"/>
          <p:cNvSpPr/>
          <p:nvPr/>
        </p:nvSpPr>
        <p:spPr>
          <a:xfrm rot="2909034">
            <a:off x="7491059" y="5429074"/>
            <a:ext cx="445021" cy="431515"/>
          </a:xfrm>
          <a:prstGeom prst="downArrow">
            <a:avLst/>
          </a:prstGeom>
          <a:solidFill>
            <a:srgbClr val="002060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5943600" y="4994382"/>
            <a:ext cx="2237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 smtClean="0">
                <a:solidFill>
                  <a:srgbClr val="0000FF"/>
                </a:solidFill>
                <a:latin typeface="Calibri"/>
                <a:cs typeface="+mn-cs"/>
              </a:rPr>
              <a:t>Frame exchange with non-STR STAs?</a:t>
            </a:r>
            <a:endParaRPr lang="en-US" sz="1800" b="1" i="1" dirty="0">
              <a:solidFill>
                <a:srgbClr val="0000FF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78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(2/2)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Link 2 constraints of </a:t>
            </a:r>
            <a:r>
              <a:rPr lang="en-US" altLang="zh-TW" dirty="0" smtClean="0"/>
              <a:t>non-STR</a:t>
            </a:r>
            <a:r>
              <a:rPr lang="zh-TW" altLang="en-US" dirty="0"/>
              <a:t> </a:t>
            </a:r>
            <a:r>
              <a:rPr lang="en-US" altLang="zh-TW" dirty="0" smtClean="0"/>
              <a:t>STAs</a:t>
            </a:r>
            <a:endParaRPr lang="en-US" altLang="zh-TW" dirty="0"/>
          </a:p>
          <a:p>
            <a:r>
              <a:rPr lang="en-US" altLang="zh-TW" dirty="0"/>
              <a:t>Examples:</a:t>
            </a:r>
          </a:p>
          <a:p>
            <a:pPr marL="1028700" lvl="1" indent="-457200">
              <a:buFont typeface="+mj-lt"/>
              <a:buAutoNum type="arabicPeriod"/>
            </a:pPr>
            <a:r>
              <a:rPr lang="en-US" altLang="zh-TW" dirty="0"/>
              <a:t>STA</a:t>
            </a:r>
            <a:r>
              <a:rPr lang="zh-TW" altLang="en-US" dirty="0"/>
              <a:t> </a:t>
            </a:r>
            <a:r>
              <a:rPr lang="en-US" altLang="zh-TW" dirty="0"/>
              <a:t>can not transmit </a:t>
            </a:r>
            <a:r>
              <a:rPr lang="en-US" altLang="zh-TW" dirty="0" smtClean="0"/>
              <a:t>on </a:t>
            </a:r>
            <a:r>
              <a:rPr lang="en-US" altLang="zh-TW" dirty="0"/>
              <a:t>Link 2 when its Link 2 EDCA counter goes to zero and STA is decoding a Link 1 DL</a:t>
            </a:r>
            <a:r>
              <a:rPr lang="zh-TW" altLang="en-US" dirty="0"/>
              <a:t> </a:t>
            </a:r>
            <a:r>
              <a:rPr lang="en-US" altLang="zh-TW" dirty="0"/>
              <a:t>frame (it happens before STA knows the DL frames’ target STAs)</a:t>
            </a:r>
          </a:p>
          <a:p>
            <a:pPr marL="1028700" lvl="1" indent="-457200">
              <a:buFont typeface="+mj-lt"/>
              <a:buAutoNum type="arabicPeriod"/>
            </a:pPr>
            <a:r>
              <a:rPr lang="en-US" altLang="zh-TW" dirty="0"/>
              <a:t>STA</a:t>
            </a:r>
            <a:r>
              <a:rPr lang="zh-TW" altLang="en-US" dirty="0"/>
              <a:t> </a:t>
            </a:r>
            <a:r>
              <a:rPr lang="en-US" altLang="zh-TW" dirty="0"/>
              <a:t>may lose a DL frame for it on Link 1 because before its UL frame </a:t>
            </a:r>
            <a:r>
              <a:rPr lang="en-US" altLang="zh-TW" dirty="0" smtClean="0"/>
              <a:t>on </a:t>
            </a:r>
            <a:r>
              <a:rPr lang="en-US" altLang="zh-TW" dirty="0"/>
              <a:t>Link 2 </a:t>
            </a:r>
            <a:r>
              <a:rPr lang="en-US" altLang="zh-TW" dirty="0" smtClean="0"/>
              <a:t>ends, a DL frame on Link 1 arrives </a:t>
            </a:r>
            <a:endParaRPr lang="en-US" altLang="zh-TW" dirty="0"/>
          </a:p>
          <a:p>
            <a:pPr lvl="3"/>
            <a:r>
              <a:rPr lang="en-US" altLang="zh-TW" dirty="0" smtClean="0"/>
              <a:t>AP may schedule </a:t>
            </a:r>
            <a:r>
              <a:rPr lang="en-US" altLang="zh-TW" dirty="0"/>
              <a:t>a DL frame for the </a:t>
            </a:r>
            <a:r>
              <a:rPr lang="en-US" altLang="zh-TW" dirty="0" smtClean="0"/>
              <a:t>STA before it decodes a UL frame  from that STA on Link 2</a:t>
            </a:r>
            <a:endParaRPr lang="en-US" altLang="zh-TW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5116618"/>
            <a:ext cx="4087351" cy="1413500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1257176" y="4737205"/>
            <a:ext cx="116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 smtClean="0">
                <a:solidFill>
                  <a:srgbClr val="0000FF"/>
                </a:solidFill>
                <a:latin typeface="Calibri"/>
                <a:cs typeface="+mn-cs"/>
              </a:rPr>
              <a:t>Example 1</a:t>
            </a:r>
            <a:endParaRPr lang="en-US" sz="1800" b="1" i="1" dirty="0">
              <a:solidFill>
                <a:srgbClr val="0000FF"/>
              </a:solidFill>
              <a:latin typeface="Calibri"/>
              <a:cs typeface="+mn-cs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5181600" y="4758668"/>
            <a:ext cx="116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 smtClean="0">
                <a:solidFill>
                  <a:srgbClr val="0000FF"/>
                </a:solidFill>
                <a:latin typeface="Calibri"/>
                <a:cs typeface="+mn-cs"/>
              </a:rPr>
              <a:t>Example 2</a:t>
            </a:r>
            <a:endParaRPr lang="en-US" sz="1800" b="1" i="1" dirty="0">
              <a:solidFill>
                <a:srgbClr val="0000FF"/>
              </a:solidFill>
              <a:latin typeface="Calibri"/>
              <a:cs typeface="+mn-cs"/>
            </a:endParaRP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8096" y="5128000"/>
            <a:ext cx="4323582" cy="9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2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Knowledge of which STAs to </a:t>
            </a:r>
            <a:r>
              <a:rPr lang="en-US" altLang="zh-TW" dirty="0" smtClean="0"/>
              <a:t>have frame </a:t>
            </a:r>
            <a:r>
              <a:rPr lang="en-US" altLang="zh-TW" dirty="0"/>
              <a:t>exchange during the Link 1 AP’s TXOP helps improving </a:t>
            </a:r>
            <a:r>
              <a:rPr lang="en-US" altLang="zh-TW" dirty="0" smtClean="0"/>
              <a:t>non-STR STA </a:t>
            </a:r>
            <a:r>
              <a:rPr lang="en-US" altLang="zh-TW" dirty="0"/>
              <a:t>efficiency if they can </a:t>
            </a:r>
            <a:r>
              <a:rPr lang="en-US" altLang="zh-TW" dirty="0" smtClean="0"/>
              <a:t>doze (suspend</a:t>
            </a:r>
            <a:r>
              <a:rPr lang="en-US" altLang="zh-TW" dirty="0"/>
              <a:t>, </a:t>
            </a:r>
            <a:r>
              <a:rPr lang="en-US" altLang="zh-TW" dirty="0" smtClean="0"/>
              <a:t>or shutdown) </a:t>
            </a:r>
            <a:r>
              <a:rPr lang="en-US" altLang="zh-TW" dirty="0"/>
              <a:t>Link 1 during the TXOP and use Link 2 regardless what happens on Link 1</a:t>
            </a:r>
          </a:p>
          <a:p>
            <a:pPr lvl="1"/>
            <a:r>
              <a:rPr lang="en-US" altLang="zh-TW" dirty="0" smtClean="0"/>
              <a:t>Non-STR STAs capable of </a:t>
            </a:r>
            <a:r>
              <a:rPr lang="en-US" altLang="zh-TW" dirty="0"/>
              <a:t>more </a:t>
            </a:r>
            <a:r>
              <a:rPr lang="en-US" altLang="zh-TW" dirty="0" smtClean="0"/>
              <a:t>links </a:t>
            </a:r>
            <a:r>
              <a:rPr lang="en-US" altLang="zh-TW" dirty="0"/>
              <a:t>benefit more</a:t>
            </a:r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231600"/>
            <a:ext cx="7225961" cy="186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Re-Cap of </a:t>
            </a:r>
            <a:r>
              <a:rPr lang="en-US" dirty="0"/>
              <a:t>VHT TXOP power save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09600" y="1447800"/>
            <a:ext cx="8382000" cy="479901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Motivations</a:t>
            </a:r>
          </a:p>
          <a:p>
            <a:pPr lvl="1"/>
            <a:r>
              <a:rPr lang="en-US" altLang="ko-KR" dirty="0">
                <a:ea typeface="굴림" pitchFamily="34" charset="-127"/>
              </a:rPr>
              <a:t>A station </a:t>
            </a:r>
            <a:r>
              <a:rPr lang="en-US" altLang="ko-KR" dirty="0" smtClean="0">
                <a:ea typeface="굴림" pitchFamily="34" charset="-127"/>
              </a:rPr>
              <a:t>can </a:t>
            </a:r>
            <a:r>
              <a:rPr lang="en-US" altLang="ko-KR" dirty="0">
                <a:ea typeface="굴림" pitchFamily="34" charset="-127"/>
              </a:rPr>
              <a:t>save power when it knows that there are no frames for it during a downlink MU-TXOP</a:t>
            </a:r>
          </a:p>
          <a:p>
            <a:r>
              <a:rPr lang="en-US" dirty="0"/>
              <a:t>A non-AP VHT STA that is in TXOP power save mode may enter the doze state until the end of that TXOP when one of the following conditions is met:</a:t>
            </a:r>
          </a:p>
          <a:p>
            <a:pPr lvl="1"/>
            <a:r>
              <a:rPr lang="en-US" dirty="0"/>
              <a:t>On receipt of a VHT MU PPDU, the STA determines that it is not a member of the group indicated by the RXVECTOR parameter GROUP_ID. </a:t>
            </a:r>
            <a:endParaRPr lang="en-US" b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On receipt of an SU PPDU, the STA determines that the RXVECTOR parameter PARTIAL_AID is not equal to 0 nor does it match the STA’s partial </a:t>
            </a:r>
            <a:r>
              <a:rPr lang="en-US" dirty="0" smtClean="0"/>
              <a:t>AID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nd, …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Drawbacks for those STA allowed to enter doze state</a:t>
            </a:r>
          </a:p>
          <a:p>
            <a:pPr lvl="1"/>
            <a:r>
              <a:rPr lang="en-US" altLang="zh-TW" dirty="0" smtClean="0"/>
              <a:t>VHT</a:t>
            </a:r>
            <a:r>
              <a:rPr lang="zh-TW" altLang="en-US" dirty="0" smtClean="0"/>
              <a:t> </a:t>
            </a:r>
            <a:r>
              <a:rPr lang="en-US" altLang="zh-TW" dirty="0"/>
              <a:t>MU</a:t>
            </a:r>
            <a:r>
              <a:rPr lang="zh-TW" altLang="en-US" dirty="0"/>
              <a:t> </a:t>
            </a:r>
            <a:r>
              <a:rPr lang="en-US" altLang="zh-TW" dirty="0" smtClean="0"/>
              <a:t>PPDU from AP:</a:t>
            </a:r>
            <a:r>
              <a:rPr lang="zh-TW" altLang="en-US" dirty="0" smtClean="0"/>
              <a:t> </a:t>
            </a:r>
            <a:r>
              <a:rPr lang="en-US" altLang="zh-TW" dirty="0"/>
              <a:t>any STAs do not belong to the MU group </a:t>
            </a:r>
            <a:r>
              <a:rPr lang="en-US" altLang="zh-TW" dirty="0" smtClean="0"/>
              <a:t>may </a:t>
            </a:r>
            <a:r>
              <a:rPr lang="en-US" altLang="zh-TW" dirty="0"/>
              <a:t>go to doze mode</a:t>
            </a:r>
          </a:p>
          <a:p>
            <a:pPr lvl="1"/>
            <a:r>
              <a:rPr lang="en-US" altLang="zh-TW" dirty="0"/>
              <a:t>VHT</a:t>
            </a:r>
            <a:r>
              <a:rPr lang="zh-TW" altLang="en-US" dirty="0"/>
              <a:t> </a:t>
            </a:r>
            <a:r>
              <a:rPr lang="en-US" altLang="zh-TW" dirty="0"/>
              <a:t>SU</a:t>
            </a:r>
            <a:r>
              <a:rPr lang="zh-TW" altLang="en-US" dirty="0"/>
              <a:t> </a:t>
            </a:r>
            <a:r>
              <a:rPr lang="en-US" altLang="zh-TW" dirty="0" smtClean="0"/>
              <a:t>PPDU from AP: </a:t>
            </a:r>
            <a:r>
              <a:rPr lang="en-US" altLang="zh-TW" dirty="0"/>
              <a:t>any STAs do not match their </a:t>
            </a:r>
            <a:r>
              <a:rPr lang="en-US" altLang="zh-TW" dirty="0" err="1"/>
              <a:t>partial_AID</a:t>
            </a:r>
            <a:r>
              <a:rPr lang="en-US" altLang="zh-TW" dirty="0"/>
              <a:t> may go to doze </a:t>
            </a:r>
            <a:r>
              <a:rPr lang="en-US" altLang="zh-TW" dirty="0" smtClean="0"/>
              <a:t>mode</a:t>
            </a:r>
          </a:p>
          <a:p>
            <a:pPr lvl="1"/>
            <a:r>
              <a:rPr lang="en-US" altLang="zh-TW" dirty="0"/>
              <a:t>A single MU/SU PPDU may </a:t>
            </a:r>
            <a:r>
              <a:rPr lang="en-US" altLang="zh-TW" dirty="0" smtClean="0"/>
              <a:t>cause many </a:t>
            </a:r>
            <a:r>
              <a:rPr lang="en-US" altLang="zh-TW" dirty="0"/>
              <a:t>STAs to go to doze </a:t>
            </a:r>
            <a:r>
              <a:rPr lang="en-US" altLang="zh-TW" dirty="0" smtClean="0"/>
              <a:t>mode</a:t>
            </a:r>
          </a:p>
          <a:p>
            <a:r>
              <a:rPr lang="en-US" dirty="0" smtClean="0"/>
              <a:t>VHT TXOP power save is not a good solution to the problem in MLO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MLO AP grabs a TXOP of a link and based on its buffers, it plans to load only DL frames to several target STAs</a:t>
            </a:r>
          </a:p>
          <a:p>
            <a:pPr lvl="1"/>
            <a:r>
              <a:rPr lang="en-US" dirty="0"/>
              <a:t>An announcement frame of which STAs to </a:t>
            </a:r>
            <a:r>
              <a:rPr lang="en-US" dirty="0" smtClean="0"/>
              <a:t>have frame exchange during </a:t>
            </a:r>
            <a:r>
              <a:rPr lang="en-US" dirty="0"/>
              <a:t>the TXOP is sent before DL data frames  </a:t>
            </a:r>
          </a:p>
          <a:p>
            <a:pPr lvl="1"/>
            <a:r>
              <a:rPr lang="en-US" dirty="0"/>
              <a:t>DL frames can be MU or SU</a:t>
            </a:r>
          </a:p>
          <a:p>
            <a:r>
              <a:rPr lang="en-US" dirty="0"/>
              <a:t>STAs are not </a:t>
            </a:r>
            <a:r>
              <a:rPr lang="en-US" dirty="0" smtClean="0"/>
              <a:t>listed in </a:t>
            </a:r>
            <a:r>
              <a:rPr lang="en-US" dirty="0"/>
              <a:t>the </a:t>
            </a:r>
            <a:r>
              <a:rPr lang="en-US" dirty="0" smtClean="0"/>
              <a:t>announcement frame make </a:t>
            </a:r>
            <a:r>
              <a:rPr lang="en-US" dirty="0"/>
              <a:t>the link enter power save mode </a:t>
            </a:r>
          </a:p>
          <a:p>
            <a:pPr lvl="1"/>
            <a:r>
              <a:rPr lang="en-US" dirty="0"/>
              <a:t>In the end of the TXOP, those STAs resume the link to regular operation</a:t>
            </a:r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5606413"/>
            <a:ext cx="7273726" cy="86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51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438977"/>
            <a:ext cx="7772400" cy="3960813"/>
          </a:xfrm>
        </p:spPr>
        <p:txBody>
          <a:bodyPr/>
          <a:lstStyle/>
          <a:p>
            <a:r>
              <a:rPr lang="en-US" dirty="0"/>
              <a:t>MLO AP grabs a TXOP of a link and it plans to load both DL and UL frames</a:t>
            </a:r>
          </a:p>
          <a:p>
            <a:pPr lvl="1"/>
            <a:r>
              <a:rPr lang="en-US" altLang="zh-TW" dirty="0"/>
              <a:t>In addition to AP’s own buffer, AP sends BSRP/BSR frames to inquiry STAs’ buffer status</a:t>
            </a:r>
          </a:p>
          <a:p>
            <a:pPr lvl="1"/>
            <a:r>
              <a:rPr lang="en-US" altLang="zh-TW" dirty="0"/>
              <a:t>AP determines which STAs </a:t>
            </a:r>
            <a:r>
              <a:rPr lang="en-US" altLang="zh-TW" dirty="0" smtClean="0"/>
              <a:t>to have frame exchange (UL or DL) during </a:t>
            </a:r>
            <a:r>
              <a:rPr lang="en-US" altLang="zh-TW" dirty="0"/>
              <a:t>the </a:t>
            </a:r>
            <a:r>
              <a:rPr lang="en-US" altLang="zh-TW" dirty="0" smtClean="0"/>
              <a:t>TXOP and send an announcement frame before data frames</a:t>
            </a:r>
            <a:endParaRPr lang="en-US" altLang="zh-TW" dirty="0"/>
          </a:p>
          <a:p>
            <a:r>
              <a:rPr lang="en-US" dirty="0"/>
              <a:t>STAs are not listed in the announcement frame make the link enter power save mode </a:t>
            </a:r>
          </a:p>
          <a:p>
            <a:pPr lvl="1"/>
            <a:r>
              <a:rPr lang="en-US" dirty="0"/>
              <a:t>In the end of the TXOP, those STAs resume the link to regular operation</a:t>
            </a:r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362" y="5756967"/>
            <a:ext cx="7493476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217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DL TXOP power save for STAs not </a:t>
            </a:r>
            <a:r>
              <a:rPr lang="en-US" dirty="0" smtClean="0"/>
              <a:t>listed in the announcement frame</a:t>
            </a:r>
            <a:endParaRPr lang="en-US" dirty="0"/>
          </a:p>
          <a:p>
            <a:r>
              <a:rPr lang="en-US" dirty="0" smtClean="0"/>
              <a:t>Non-STR MLO </a:t>
            </a:r>
            <a:r>
              <a:rPr lang="en-US" dirty="0"/>
              <a:t>STA </a:t>
            </a:r>
            <a:r>
              <a:rPr lang="en-US" dirty="0" smtClean="0"/>
              <a:t>to have no frame exchange during the </a:t>
            </a:r>
            <a:r>
              <a:rPr lang="en-US" dirty="0"/>
              <a:t>DL </a:t>
            </a:r>
            <a:r>
              <a:rPr lang="en-US" dirty="0" smtClean="0"/>
              <a:t>TXOP owns </a:t>
            </a:r>
            <a:r>
              <a:rPr lang="en-US" dirty="0"/>
              <a:t>a free link to use </a:t>
            </a:r>
            <a:endParaRPr lang="en-US" dirty="0" smtClean="0"/>
          </a:p>
          <a:p>
            <a:r>
              <a:rPr lang="en-US" dirty="0" smtClean="0"/>
              <a:t>AP </a:t>
            </a:r>
            <a:r>
              <a:rPr lang="en-US" dirty="0"/>
              <a:t>may do different level of estimation of STAs to be </a:t>
            </a:r>
            <a:r>
              <a:rPr lang="en-US" dirty="0" smtClean="0"/>
              <a:t>listed in the announcement frame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188500</TotalTime>
  <Words>1091</Words>
  <Application>Microsoft Office PowerPoint</Application>
  <PresentationFormat>如螢幕大小 (4:3)</PresentationFormat>
  <Paragraphs>118</Paragraphs>
  <Slides>13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굴림</vt:lpstr>
      <vt:lpstr>Arial</vt:lpstr>
      <vt:lpstr>Calibri</vt:lpstr>
      <vt:lpstr>Times New Roman</vt:lpstr>
      <vt:lpstr>802-11-Submission</vt:lpstr>
      <vt:lpstr>Document</vt:lpstr>
      <vt:lpstr>Target STA Announcement in AP TXOP of MLO Operation</vt:lpstr>
      <vt:lpstr>MLO Operations and STR</vt:lpstr>
      <vt:lpstr>Problem Statement (1/2)</vt:lpstr>
      <vt:lpstr>Problem Statement (2/2)</vt:lpstr>
      <vt:lpstr>Ideas</vt:lpstr>
      <vt:lpstr>Re-Cap of VHT TXOP power save</vt:lpstr>
      <vt:lpstr>Scenario 1</vt:lpstr>
      <vt:lpstr>Scenario 2</vt:lpstr>
      <vt:lpstr>Benefits</vt:lpstr>
      <vt:lpstr>Announcement Frame (Element) Content Ideas</vt:lpstr>
      <vt:lpstr>Straw Poll 1</vt:lpstr>
      <vt:lpstr>backup</vt:lpstr>
      <vt:lpstr>Supplemental Data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Frank Hsu (徐建芳)</cp:lastModifiedBy>
  <cp:revision>2102</cp:revision>
  <cp:lastPrinted>1998-02-10T13:28:06Z</cp:lastPrinted>
  <dcterms:created xsi:type="dcterms:W3CDTF">2007-05-21T21:00:37Z</dcterms:created>
  <dcterms:modified xsi:type="dcterms:W3CDTF">2020-03-30T08:01:49Z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