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91" r:id="rId2"/>
    <p:sldId id="262" r:id="rId3"/>
    <p:sldId id="301" r:id="rId4"/>
    <p:sldId id="274" r:id="rId5"/>
    <p:sldId id="302" r:id="rId6"/>
    <p:sldId id="293" r:id="rId7"/>
    <p:sldId id="300" r:id="rId8"/>
    <p:sldId id="306" r:id="rId9"/>
    <p:sldId id="296" r:id="rId10"/>
    <p:sldId id="286" r:id="rId11"/>
    <p:sldId id="273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8FF"/>
    <a:srgbClr val="57D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88" d="100"/>
          <a:sy n="88" d="100"/>
        </p:scale>
        <p:origin x="264" y="6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648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0124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4660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8375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0205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580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Thomas Handte (Sony)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Thomas Handte (Sony)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2020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Thomas Handte (Sony)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Thomas Handte (Sony)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Thomas Handte (Sony)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Thomas Handte (Sony)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Thomas Handte (Sony)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Thomas Handte (Sony)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Thomas Handte (Sony)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Thomas Handte (Sony)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802.11-20/0136r0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Virtual Carrier Sense in Multi-Link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</a:t>
            </a:r>
            <a:r>
              <a:rPr lang="en-GB" sz="2000" b="0" smtClean="0"/>
              <a:t>2020-01-13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Thomas Handte (Sony)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030890"/>
              </p:ext>
            </p:extLst>
          </p:nvPr>
        </p:nvGraphicFramePr>
        <p:xfrm>
          <a:off x="1006584" y="2353991"/>
          <a:ext cx="10271015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4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51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173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b="1" dirty="0" smtClean="0"/>
                        <a:t>Name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Affiliations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Address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Phone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email</a:t>
                      </a:r>
                      <a:endParaRPr lang="de-DE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 smtClean="0"/>
                        <a:t>Thomas Handte</a:t>
                      </a:r>
                      <a:endParaRPr lang="de-DE" sz="18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Sony Corporation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thomas.handte</a:t>
                      </a:r>
                      <a:r>
                        <a:rPr lang="de-DE" sz="1400" baseline="0" dirty="0" smtClean="0"/>
                        <a:t> (at) sony.com</a:t>
                      </a:r>
                      <a:endParaRPr lang="de-DE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 smtClean="0"/>
                        <a:t>Dana Ciochina</a:t>
                      </a:r>
                      <a:endParaRPr lang="de-DE" sz="18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dana.ciochina</a:t>
                      </a:r>
                      <a:r>
                        <a:rPr lang="de-DE" sz="1400" baseline="0" dirty="0" smtClean="0"/>
                        <a:t> (at) sony.com</a:t>
                      </a:r>
                      <a:endParaRPr lang="de-DE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02788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Virtual </a:t>
            </a:r>
            <a:r>
              <a:rPr lang="en-GB" dirty="0" smtClean="0"/>
              <a:t>carrier sense is important in multi-link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Maintaining NAV from multiple primary channels of multiple links has drawbacks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Low power efficiency</a:t>
            </a:r>
            <a:endParaRPr lang="de-DE" dirty="0" smtClean="0"/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Restrictions on simultaneous transmit or receive operation may </a:t>
            </a:r>
            <a:r>
              <a:rPr lang="en-US" dirty="0" smtClean="0"/>
              <a:t>disallow for some STAs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Proposal: Share NAV information among links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On each primary channel </a:t>
            </a:r>
            <a:r>
              <a:rPr lang="en-US" dirty="0" smtClean="0"/>
              <a:t>of a link the </a:t>
            </a:r>
            <a:r>
              <a:rPr lang="en-US" dirty="0"/>
              <a:t>NAV information of the other primary channel(s) of other link(s) is </a:t>
            </a:r>
            <a:r>
              <a:rPr lang="en-US" dirty="0" smtClean="0"/>
              <a:t>shared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Sharing can be implemented via NAV information within PHY preamble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Main benefits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High power efficiency, no restrictions on simultaneous transmit/ receive operation</a:t>
            </a:r>
            <a:endParaRPr lang="en-US" dirty="0"/>
          </a:p>
          <a:p>
            <a:pPr lvl="1">
              <a:buFont typeface="Times New Roman" pitchFamily="16" charset="0"/>
              <a:buChar char="•"/>
            </a:pPr>
            <a:endParaRPr lang="en-US" dirty="0" smtClean="0"/>
          </a:p>
          <a:p>
            <a:pPr lvl="1">
              <a:buFont typeface="Times New Roman" pitchFamily="16" charset="0"/>
              <a:buChar char="•"/>
            </a:pPr>
            <a:endParaRPr lang="en-US" dirty="0"/>
          </a:p>
          <a:p>
            <a:pPr>
              <a:buFont typeface="Times New Roman" pitchFamily="16" charset="0"/>
              <a:buChar char="•"/>
            </a:pPr>
            <a:endParaRPr lang="en-US" dirty="0" smtClean="0"/>
          </a:p>
          <a:p>
            <a:pPr>
              <a:buFont typeface="Times New Roman" pitchFamily="16" charset="0"/>
              <a:buChar char="•"/>
            </a:pPr>
            <a:endParaRPr lang="en-US" dirty="0" smtClean="0"/>
          </a:p>
          <a:p>
            <a:pPr lvl="1">
              <a:buFont typeface="Times New Roman" pitchFamily="16" charset="0"/>
              <a:buChar char="•"/>
            </a:pPr>
            <a:endParaRPr lang="en-US" dirty="0" smtClean="0"/>
          </a:p>
          <a:p>
            <a:pPr lvl="1">
              <a:buFont typeface="Times New Roman" pitchFamily="16" charset="0"/>
              <a:buChar char="•"/>
            </a:pPr>
            <a:endParaRPr lang="en-US" dirty="0" smtClean="0"/>
          </a:p>
          <a:p>
            <a:pPr lvl="1"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Thomas Handte (Sony)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352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0" dirty="0" smtClean="0"/>
              <a:t>[1] 11-19/1291r3 </a:t>
            </a:r>
            <a:r>
              <a:rPr lang="en-US" b="0" dirty="0"/>
              <a:t>Performance aspects of Multi-link </a:t>
            </a:r>
            <a:r>
              <a:rPr lang="en-US" b="0" dirty="0" smtClean="0"/>
              <a:t>operations</a:t>
            </a:r>
          </a:p>
          <a:p>
            <a:endParaRPr lang="en-US" b="0" dirty="0" smtClean="0"/>
          </a:p>
          <a:p>
            <a:r>
              <a:rPr lang="en-US" b="0" dirty="0" smtClean="0"/>
              <a:t>[2</a:t>
            </a:r>
            <a:r>
              <a:rPr lang="en-US" b="0" dirty="0"/>
              <a:t>] 11-19/1405r7 Multi-Link Operation Channel Access </a:t>
            </a:r>
            <a:r>
              <a:rPr lang="en-US" b="0" dirty="0" smtClean="0"/>
              <a:t>Discussion</a:t>
            </a:r>
          </a:p>
          <a:p>
            <a:endParaRPr lang="en-US" b="0" dirty="0" smtClean="0"/>
          </a:p>
          <a:p>
            <a:r>
              <a:rPr lang="en-GB" b="0" dirty="0" smtClean="0"/>
              <a:t>[3] 11-19/</a:t>
            </a:r>
            <a:r>
              <a:rPr lang="en-US" b="0" dirty="0"/>
              <a:t>1541r1 Performance aspects of Multi-link operations with </a:t>
            </a:r>
            <a:r>
              <a:rPr lang="en-US" b="0" dirty="0" smtClean="0"/>
              <a:t>constraints</a:t>
            </a:r>
          </a:p>
          <a:p>
            <a:endParaRPr lang="en-GB" b="0" dirty="0"/>
          </a:p>
          <a:p>
            <a:r>
              <a:rPr lang="en-US" b="0" dirty="0" smtClean="0"/>
              <a:t>[4</a:t>
            </a:r>
            <a:r>
              <a:rPr lang="en-US" b="0" dirty="0"/>
              <a:t>] 11-19/1144r6 Channel Access for Multi-link </a:t>
            </a:r>
            <a:r>
              <a:rPr lang="en-US" b="0" dirty="0" smtClean="0"/>
              <a:t>Operation</a:t>
            </a:r>
          </a:p>
          <a:p>
            <a:endParaRPr lang="de-DE" b="0" dirty="0" smtClean="0"/>
          </a:p>
          <a:p>
            <a:r>
              <a:rPr lang="de-DE" b="0" dirty="0" smtClean="0"/>
              <a:t>[5] </a:t>
            </a:r>
            <a:r>
              <a:rPr lang="de-DE" b="0" dirty="0"/>
              <a:t>11-19/1526r1 Multi-Link Power-save</a:t>
            </a:r>
          </a:p>
          <a:p>
            <a:endParaRPr lang="en-US" b="0" dirty="0"/>
          </a:p>
          <a:p>
            <a:r>
              <a:rPr lang="en-US" b="0" dirty="0" smtClean="0"/>
              <a:t>[6] </a:t>
            </a:r>
            <a:r>
              <a:rPr lang="en-US" b="0" dirty="0"/>
              <a:t>11-19/1836r1 Multi-link Channel Access Discussion </a:t>
            </a:r>
            <a:r>
              <a:rPr lang="en-US" b="0" dirty="0" smtClean="0"/>
              <a:t>Follow-up</a:t>
            </a:r>
          </a:p>
          <a:p>
            <a:endParaRPr lang="de-DE" b="0" dirty="0"/>
          </a:p>
          <a:p>
            <a:r>
              <a:rPr lang="de-DE" b="0" dirty="0" smtClean="0"/>
              <a:t>[7] 11-19/1548r1 </a:t>
            </a:r>
            <a:r>
              <a:rPr lang="en-US" b="0" dirty="0" smtClean="0"/>
              <a:t>Channel </a:t>
            </a:r>
            <a:r>
              <a:rPr lang="en-US" b="0" dirty="0"/>
              <a:t>access design for synchronized multi-links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Thomas Handte (Sony)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583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92500"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 smtClean="0"/>
              <a:t>Multi-link is key feature of EHT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Allows exchange of frames </a:t>
            </a:r>
            <a:r>
              <a:rPr lang="en-US" dirty="0"/>
              <a:t>over multiple links concurrently or non-concurrently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Multi-link enhances throughput and/or latency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Several submissions analyzed operation of multi-link [1, 2, 3]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Asynchronous or quasi-/semi-asynchronous operation provides higher gains than synchronous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Asynchronous operation requires multiple contention channels [4]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Contention is performed independently on each link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This presentation addresses virtual carrier sense (CS) in context of multiple links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How to determine NAV in asynchronous multi-link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Throughout this presentation, we assume that multiple links are formed by different channels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Thomas Handte (Sony)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Advantages of NAV specific to asynchronous multi-link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 smtClean="0"/>
              <a:t>Avoid hidden node problem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As in single link</a:t>
            </a:r>
          </a:p>
          <a:p>
            <a:pPr>
              <a:buFont typeface="Times New Roman" pitchFamily="16" charset="0"/>
              <a:buChar char="•"/>
            </a:pPr>
            <a:endParaRPr lang="en-US" dirty="0" smtClean="0"/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Advantages of multi-link arise because of fast link switching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Waiting for a NAV setting frame in the recently switched link is often not acceptable</a:t>
            </a:r>
          </a:p>
          <a:p>
            <a:pPr>
              <a:buFont typeface="Times New Roman" pitchFamily="16" charset="0"/>
              <a:buChar char="•"/>
            </a:pPr>
            <a:endParaRPr lang="en-US" dirty="0" smtClean="0"/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Multi-link NAV helps to switch from asynchronous to synchronous or quasi synchronous operation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NAVs getting zero at same time is a necessary condition for </a:t>
            </a:r>
            <a:r>
              <a:rPr lang="en-US" dirty="0"/>
              <a:t>successful </a:t>
            </a:r>
            <a:r>
              <a:rPr lang="en-US" dirty="0" smtClean="0"/>
              <a:t>synchronous operation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Thomas Handte (Sony)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93829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Primary channel in </a:t>
            </a:r>
            <a:r>
              <a:rPr lang="en-GB" dirty="0"/>
              <a:t>s</a:t>
            </a:r>
            <a:r>
              <a:rPr lang="en-GB" dirty="0" smtClean="0"/>
              <a:t>ingle link and multi-link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2830114"/>
          </a:xfrm>
          <a:ln/>
        </p:spPr>
        <p:txBody>
          <a:bodyPr>
            <a:normAutofit fontScale="92500" lnSpcReduction="20000"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 smtClean="0"/>
              <a:t>Single link (today’s operation)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Primary/ secondary channel concept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Full </a:t>
            </a:r>
            <a:r>
              <a:rPr lang="en-US" dirty="0" err="1" smtClean="0"/>
              <a:t>backoff</a:t>
            </a:r>
            <a:r>
              <a:rPr lang="en-US" dirty="0" smtClean="0"/>
              <a:t> on primary channel, PIFS </a:t>
            </a:r>
            <a:r>
              <a:rPr lang="en-US" dirty="0" err="1" smtClean="0"/>
              <a:t>backoff</a:t>
            </a:r>
            <a:r>
              <a:rPr lang="en-US" dirty="0" smtClean="0"/>
              <a:t> on secondary channels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A STA maintains NAV based on observation of primary channel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Multi-link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Assume straight forward application of single link concept to multi-link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Each link has its own primary channel</a:t>
            </a:r>
          </a:p>
          <a:p>
            <a:pPr lvl="3">
              <a:buFont typeface="Times New Roman" pitchFamily="16" charset="0"/>
              <a:buChar char="•"/>
            </a:pPr>
            <a:r>
              <a:rPr lang="en-US" dirty="0" smtClean="0"/>
              <a:t>i.e. multi-link has multiple primary channels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Each STA needs to observe the primary channel of each link to maintain NAV information for that particular link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Thomas Handte (Sony)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2020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7856" y="4811315"/>
            <a:ext cx="6275771" cy="15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0899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CS implications of multiple primary channels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dirty="0" smtClean="0"/>
              <a:t>Drawbacks</a:t>
            </a:r>
            <a:endParaRPr lang="en-US" dirty="0"/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Power efficiency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STA needs to listen to multiple </a:t>
            </a:r>
            <a:r>
              <a:rPr lang="en-US" dirty="0" smtClean="0"/>
              <a:t>primary channels </a:t>
            </a:r>
            <a:r>
              <a:rPr lang="en-US" dirty="0"/>
              <a:t>(i.e. listen to each primary </a:t>
            </a:r>
            <a:r>
              <a:rPr lang="en-US" dirty="0" smtClean="0"/>
              <a:t>channel of each link)</a:t>
            </a:r>
            <a:endParaRPr lang="en-US" dirty="0"/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A STA may even maintain two NAVs for each link (e.g. basic and intra-BSS NAV)</a:t>
            </a:r>
            <a:endParaRPr lang="en-US" dirty="0"/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Restrictions on simultaneous transmit or receive operation may disallow to </a:t>
            </a:r>
            <a:r>
              <a:rPr lang="en-US" dirty="0" smtClean="0"/>
              <a:t>observe multiple </a:t>
            </a:r>
            <a:r>
              <a:rPr lang="en-US" dirty="0"/>
              <a:t>primary </a:t>
            </a:r>
            <a:r>
              <a:rPr lang="en-US" dirty="0" smtClean="0"/>
              <a:t>channels at all times [3]</a:t>
            </a:r>
            <a:endParaRPr lang="en-US" dirty="0"/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E.g. STA is transmitting on 1</a:t>
            </a:r>
            <a:r>
              <a:rPr lang="en-US" baseline="30000" dirty="0"/>
              <a:t>st</a:t>
            </a:r>
            <a:r>
              <a:rPr lang="en-US" dirty="0"/>
              <a:t> </a:t>
            </a:r>
            <a:r>
              <a:rPr lang="en-US" dirty="0" smtClean="0"/>
              <a:t>link but needs </a:t>
            </a:r>
            <a:r>
              <a:rPr lang="en-US" dirty="0"/>
              <a:t>to listen on </a:t>
            </a:r>
            <a:r>
              <a:rPr lang="en-US" dirty="0" smtClean="0"/>
              <a:t>primary channel of 2</a:t>
            </a:r>
            <a:r>
              <a:rPr lang="en-US" baseline="30000" dirty="0" smtClean="0"/>
              <a:t>nd</a:t>
            </a:r>
            <a:r>
              <a:rPr lang="en-US" dirty="0" smtClean="0"/>
              <a:t> link </a:t>
            </a:r>
            <a:r>
              <a:rPr lang="en-US" dirty="0"/>
              <a:t>at same </a:t>
            </a:r>
            <a:r>
              <a:rPr lang="en-US" dirty="0" smtClean="0"/>
              <a:t>time</a:t>
            </a:r>
          </a:p>
          <a:p>
            <a:pPr lvl="2">
              <a:buFont typeface="Times New Roman" pitchFamily="16" charset="0"/>
              <a:buChar char="•"/>
            </a:pPr>
            <a:endParaRPr lang="en-US" dirty="0"/>
          </a:p>
          <a:p>
            <a:pPr lvl="2">
              <a:buFont typeface="Times New Roman" pitchFamily="16" charset="0"/>
              <a:buChar char="•"/>
            </a:pPr>
            <a:endParaRPr lang="de-DE" dirty="0" smtClean="0"/>
          </a:p>
          <a:p>
            <a:pPr lvl="2">
              <a:buFont typeface="Times New Roman" pitchFamily="16" charset="0"/>
              <a:buChar char="•"/>
            </a:pPr>
            <a:endParaRPr lang="en-US" dirty="0" smtClean="0"/>
          </a:p>
          <a:p>
            <a:pPr lvl="2">
              <a:buFont typeface="Times New Roman" pitchFamily="16" charset="0"/>
              <a:buChar char="•"/>
            </a:pPr>
            <a:endParaRPr lang="en-US" dirty="0"/>
          </a:p>
          <a:p>
            <a:pPr lvl="2">
              <a:buFont typeface="Times New Roman" pitchFamily="16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Single radio STAs, i.e. STAs that can listen to only one </a:t>
            </a:r>
            <a:r>
              <a:rPr lang="en-US" dirty="0" smtClean="0">
                <a:solidFill>
                  <a:schemeClr val="tx1"/>
                </a:solidFill>
              </a:rPr>
              <a:t>link </a:t>
            </a:r>
            <a:r>
              <a:rPr lang="en-US" dirty="0">
                <a:solidFill>
                  <a:schemeClr val="tx1"/>
                </a:solidFill>
              </a:rPr>
              <a:t>at a </a:t>
            </a:r>
            <a:r>
              <a:rPr lang="en-US" dirty="0" smtClean="0">
                <a:solidFill>
                  <a:schemeClr val="tx1"/>
                </a:solidFill>
              </a:rPr>
              <a:t>time, </a:t>
            </a:r>
            <a:r>
              <a:rPr lang="en-US" dirty="0">
                <a:solidFill>
                  <a:schemeClr val="tx1"/>
                </a:solidFill>
              </a:rPr>
              <a:t>can’t do simultaneous </a:t>
            </a:r>
            <a:r>
              <a:rPr lang="en-US" dirty="0" smtClean="0">
                <a:solidFill>
                  <a:schemeClr val="tx1"/>
                </a:solidFill>
              </a:rPr>
              <a:t>reception on multiple primary channels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Thomas Handte (Sony)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2020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3766" y="4581128"/>
            <a:ext cx="7962353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81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Proposal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3175991"/>
          </a:xfrm>
          <a:ln/>
        </p:spPr>
        <p:txBody>
          <a:bodyPr>
            <a:normAutofit fontScale="92500" lnSpcReduction="20000"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 smtClean="0"/>
              <a:t>Sharing of NAV information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On each primary channel the NAV information of the other primary channel(s) of other link(s) is shared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Note: The definition of a multi link primary channel where NAV information of all links is shared may be envisioned as well [5]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NAV sharing should preferably be done by AP MLLE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AP has likely best multi-link hardware capabilities in BSS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It may access all channels of multi-link setup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It may have least restrictions regarding simultaneous transmit or receive operation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AP has reliable NAV information of all links at all times</a:t>
            </a:r>
          </a:p>
          <a:p>
            <a:pPr>
              <a:buFont typeface="Times New Roman" pitchFamily="16" charset="0"/>
              <a:buChar char="•"/>
            </a:pPr>
            <a:r>
              <a:rPr lang="en-US" sz="2200" dirty="0" smtClean="0"/>
              <a:t>Example for sharing NAV(link1) over link2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Thomas Handte (Sony)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2020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1844" y="4797152"/>
            <a:ext cx="6120000" cy="1610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0749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 smtClean="0"/>
              <a:t>Envisioned AP operation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Once AP obtains NAV information of a link, it shares on the other link(s) </a:t>
            </a:r>
            <a:r>
              <a:rPr lang="en-US" dirty="0"/>
              <a:t>as soon as </a:t>
            </a:r>
            <a:r>
              <a:rPr lang="en-US" dirty="0" smtClean="0"/>
              <a:t>possible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AP could enforce restrictions on max. PPDU or TXOP length to limit sharing delay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AP doesn’t share </a:t>
            </a:r>
            <a:r>
              <a:rPr lang="en-US" dirty="0" smtClean="0"/>
              <a:t>if sharing delay exceeds NAV time that is to be shared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Implementation of NAV sharing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Frame </a:t>
            </a:r>
            <a:r>
              <a:rPr lang="en-US" dirty="0"/>
              <a:t>of CTS-type (“</a:t>
            </a:r>
            <a:r>
              <a:rPr lang="en-US" dirty="0" smtClean="0"/>
              <a:t>multi-link CTS”)</a:t>
            </a:r>
            <a:endParaRPr lang="en-US" dirty="0"/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Pros: simple, well-known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Cons: rare update if long </a:t>
            </a:r>
            <a:r>
              <a:rPr lang="en-US" dirty="0" smtClean="0"/>
              <a:t>TXOPs present</a:t>
            </a:r>
            <a:r>
              <a:rPr lang="en-US" dirty="0"/>
              <a:t>, detection MCS depended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Include multi-link NAV information in 11be PHY </a:t>
            </a:r>
            <a:r>
              <a:rPr lang="en-US" dirty="0" smtClean="0"/>
              <a:t>preamble (preferred)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Pros</a:t>
            </a:r>
            <a:r>
              <a:rPr lang="en-US" dirty="0"/>
              <a:t>: update every time </a:t>
            </a:r>
            <a:r>
              <a:rPr lang="en-US" dirty="0" smtClean="0"/>
              <a:t>an </a:t>
            </a:r>
            <a:r>
              <a:rPr lang="en-US" dirty="0"/>
              <a:t>AP </a:t>
            </a:r>
            <a:r>
              <a:rPr lang="en-US" dirty="0" smtClean="0"/>
              <a:t>transmits </a:t>
            </a:r>
            <a:r>
              <a:rPr lang="en-US" dirty="0"/>
              <a:t>11be preamble, detection MCS independent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Cons: need to compress NAV info, need BSS identifier in PHY preamble (could reuse BSS Color)</a:t>
            </a:r>
          </a:p>
          <a:p>
            <a:pPr lvl="2">
              <a:buFont typeface="Times New Roman" pitchFamily="16" charset="0"/>
              <a:buChar char="•"/>
            </a:pPr>
            <a:endParaRPr lang="en-US" dirty="0"/>
          </a:p>
          <a:p>
            <a:pPr lvl="2"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Thomas Handte (Sony)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2020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2344" y="4077716"/>
            <a:ext cx="2880819" cy="504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3163" y="4719376"/>
            <a:ext cx="2880000" cy="486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49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Proposal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313238"/>
          </a:xfrm>
          <a:ln/>
        </p:spPr>
        <p:txBody>
          <a:bodyPr>
            <a:normAutofit fontScale="92500" lnSpcReduction="20000"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Envisioned </a:t>
            </a:r>
            <a:r>
              <a:rPr lang="en-US" dirty="0" smtClean="0"/>
              <a:t>STA operation</a:t>
            </a:r>
            <a:endParaRPr lang="en-US" dirty="0"/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STA listens on the primary channel of a link or on the multi-link primary channel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STA obtains NAV for this link as usual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STA obtains NAV for all other links based on shared NAV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Once shared NAV </a:t>
            </a:r>
            <a:r>
              <a:rPr lang="en-US" dirty="0" smtClean="0"/>
              <a:t>of a </a:t>
            </a:r>
            <a:r>
              <a:rPr lang="en-US" dirty="0"/>
              <a:t>link </a:t>
            </a:r>
            <a:r>
              <a:rPr lang="en-US" dirty="0" smtClean="0"/>
              <a:t>reaches zero, a </a:t>
            </a:r>
            <a:r>
              <a:rPr lang="en-US" dirty="0"/>
              <a:t>STA shall </a:t>
            </a:r>
            <a:r>
              <a:rPr lang="en-US" dirty="0" smtClean="0"/>
              <a:t>either</a:t>
            </a:r>
          </a:p>
          <a:p>
            <a:pPr marL="914400" lvl="2" indent="0"/>
            <a:r>
              <a:rPr lang="en-US" sz="2100" dirty="0" smtClean="0"/>
              <a:t>switch </a:t>
            </a:r>
            <a:r>
              <a:rPr lang="en-US" sz="2100" dirty="0"/>
              <a:t>to </a:t>
            </a:r>
            <a:r>
              <a:rPr lang="en-US" sz="2100" dirty="0" smtClean="0"/>
              <a:t>that link and </a:t>
            </a:r>
            <a:r>
              <a:rPr lang="en-US" sz="2100" dirty="0"/>
              <a:t>determine </a:t>
            </a:r>
            <a:r>
              <a:rPr lang="en-US" sz="2100" dirty="0" smtClean="0"/>
              <a:t/>
            </a:r>
            <a:br>
              <a:rPr lang="en-US" sz="2100" dirty="0" smtClean="0"/>
            </a:br>
            <a:r>
              <a:rPr lang="en-US" sz="2100" dirty="0" smtClean="0"/>
              <a:t>NAV as usual</a:t>
            </a:r>
          </a:p>
          <a:p>
            <a:pPr marL="914400" lvl="2" indent="0"/>
            <a:r>
              <a:rPr lang="de-DE" sz="2100" b="1" dirty="0" err="1" smtClean="0"/>
              <a:t>or</a:t>
            </a:r>
            <a:endParaRPr lang="en-US" sz="2100" b="1" dirty="0" smtClean="0"/>
          </a:p>
          <a:p>
            <a:pPr marL="457200" lvl="1" indent="0"/>
            <a:r>
              <a:rPr lang="en-US" sz="2100" dirty="0"/>
              <a:t>	</a:t>
            </a:r>
            <a:r>
              <a:rPr lang="en-US" sz="2100" dirty="0" smtClean="0"/>
              <a:t>stay on the current link and await </a:t>
            </a:r>
            <a:br>
              <a:rPr lang="en-US" sz="2100" dirty="0" smtClean="0"/>
            </a:br>
            <a:r>
              <a:rPr lang="en-US" sz="2100" dirty="0" smtClean="0"/>
              <a:t>	new shared </a:t>
            </a:r>
            <a:r>
              <a:rPr lang="en-US" sz="2100" dirty="0"/>
              <a:t>NAV </a:t>
            </a:r>
            <a:r>
              <a:rPr lang="en-US" sz="2100" dirty="0" smtClean="0"/>
              <a:t>information</a:t>
            </a:r>
            <a:endParaRPr lang="en-US" sz="2100" dirty="0"/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If </a:t>
            </a:r>
            <a:r>
              <a:rPr lang="en-US" dirty="0"/>
              <a:t>STA decides to transmit on a link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that </a:t>
            </a:r>
            <a:r>
              <a:rPr lang="en-US" dirty="0"/>
              <a:t>doesn’t include the currently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observed </a:t>
            </a:r>
            <a:r>
              <a:rPr lang="en-US" dirty="0"/>
              <a:t>primary </a:t>
            </a:r>
            <a:r>
              <a:rPr lang="en-US" dirty="0" smtClean="0"/>
              <a:t>channel, it </a:t>
            </a:r>
            <a:r>
              <a:rPr lang="en-US" dirty="0"/>
              <a:t>should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switch to that channel </a:t>
            </a:r>
            <a:r>
              <a:rPr lang="en-US" dirty="0"/>
              <a:t>before shared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NAV of </a:t>
            </a:r>
            <a:r>
              <a:rPr lang="en-US" dirty="0"/>
              <a:t>that link reaches </a:t>
            </a:r>
            <a:r>
              <a:rPr lang="en-US" dirty="0" smtClean="0"/>
              <a:t>zero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Thomas Handte (Sony)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2020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3590" y="3429000"/>
            <a:ext cx="5956194" cy="3046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8703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Benefits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92500" lnSpcReduction="10000"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 smtClean="0"/>
              <a:t>Proposal avoids reception on multiple links at same time for NAV maintenance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Power efficiency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No impact of joint transmission and reception restrictions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Single radio STAs may participate in and benefit from multi-link operation</a:t>
            </a:r>
          </a:p>
          <a:p>
            <a:pPr>
              <a:buFont typeface="Times New Roman" pitchFamily="16" charset="0"/>
              <a:buChar char="•"/>
            </a:pPr>
            <a:endParaRPr lang="en-US" dirty="0" smtClean="0"/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Robust NAV detection in frames that are transmitted in non-duplicate format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AP can demodulate any PPDU format</a:t>
            </a:r>
          </a:p>
          <a:p>
            <a:pPr>
              <a:buFont typeface="Times New Roman" pitchFamily="16" charset="0"/>
              <a:buChar char="•"/>
            </a:pPr>
            <a:endParaRPr lang="en-US" dirty="0" smtClean="0"/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If AP has restrictions for responding independently on different </a:t>
            </a:r>
            <a:r>
              <a:rPr lang="en-US" smtClean="0"/>
              <a:t>links [6,7</a:t>
            </a:r>
            <a:r>
              <a:rPr lang="en-US" dirty="0" smtClean="0"/>
              <a:t>], it may implement restrictions via shared NAV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AP may alter shared NAV such that restrictions are fulfilled</a:t>
            </a:r>
          </a:p>
          <a:p>
            <a:pPr lvl="1">
              <a:buFont typeface="Times New Roman" pitchFamily="16" charset="0"/>
              <a:buChar char="•"/>
            </a:pPr>
            <a:endParaRPr lang="en-US" dirty="0" smtClean="0"/>
          </a:p>
          <a:p>
            <a:pPr lvl="1">
              <a:buFont typeface="Times New Roman" pitchFamily="16" charset="0"/>
              <a:buChar char="•"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Thomas Handte (Sony)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04884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1052</TotalTime>
  <Words>1103</Words>
  <Application>Microsoft Office PowerPoint</Application>
  <PresentationFormat>Widescreen</PresentationFormat>
  <Paragraphs>188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 Unicode MS</vt:lpstr>
      <vt:lpstr>MS Gothic</vt:lpstr>
      <vt:lpstr>Times New Roman</vt:lpstr>
      <vt:lpstr>Office Theme</vt:lpstr>
      <vt:lpstr>Virtual Carrier Sense in Multi-Link</vt:lpstr>
      <vt:lpstr>Introduction</vt:lpstr>
      <vt:lpstr>Advantages of NAV specific to asynchronous multi-link</vt:lpstr>
      <vt:lpstr>Primary channel in single link and multi-link</vt:lpstr>
      <vt:lpstr>Virtual CS implications of multiple primary channels</vt:lpstr>
      <vt:lpstr>Proposal</vt:lpstr>
      <vt:lpstr>Proposal</vt:lpstr>
      <vt:lpstr>Proposal</vt:lpstr>
      <vt:lpstr>Benefits</vt:lpstr>
      <vt:lpstr>Summary</vt:lpstr>
      <vt:lpstr>References</vt:lpstr>
    </vt:vector>
  </TitlesOfParts>
  <Company>Sony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Carrier Sense in Multi-Lin</dc:title>
  <dc:creator>Handte, Thomas</dc:creator>
  <cp:lastModifiedBy>Handte, Thomas</cp:lastModifiedBy>
  <cp:revision>30</cp:revision>
  <cp:lastPrinted>1601-01-01T00:00:00Z</cp:lastPrinted>
  <dcterms:created xsi:type="dcterms:W3CDTF">2019-04-10T12:07:27Z</dcterms:created>
  <dcterms:modified xsi:type="dcterms:W3CDTF">2020-01-14T05:14:34Z</dcterms:modified>
</cp:coreProperties>
</file>