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5" r:id="rId28"/>
    <p:sldId id="371" r:id="rId29"/>
    <p:sldId id="406"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17"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60514605"/>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a:effectLst/>
                          <a:hlinkClick r:id="rId6"/>
                        </a:rPr>
                        <a:t>1899r2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10411168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5022232"/>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 &amp; backlogged)</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3168422276"/>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3000</Words>
  <Application>Microsoft Office PowerPoint</Application>
  <PresentationFormat>On-screen Show (4:3)</PresentationFormat>
  <Paragraphs>1048</Paragraphs>
  <Slides>29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310</cp:revision>
  <cp:lastPrinted>1601-01-01T00:00:00Z</cp:lastPrinted>
  <dcterms:created xsi:type="dcterms:W3CDTF">2017-01-26T15:28:16Z</dcterms:created>
  <dcterms:modified xsi:type="dcterms:W3CDTF">2020-01-15T02:55:55Z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