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362" r:id="rId26"/>
    <p:sldId id="405" r:id="rId27"/>
    <p:sldId id="371" r:id="rId28"/>
    <p:sldId id="406"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12"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60514605"/>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a:effectLst/>
                          <a:hlinkClick r:id="rId6"/>
                        </a:rPr>
                        <a:t>1899r2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10411168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5022232"/>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 &amp; backlogged)</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445930365"/>
              </p:ext>
            </p:extLst>
          </p:nvPr>
        </p:nvGraphicFramePr>
        <p:xfrm>
          <a:off x="685801" y="10668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4146886643"/>
              </p:ext>
            </p:extLst>
          </p:nvPr>
        </p:nvGraphicFramePr>
        <p:xfrm>
          <a:off x="696913" y="4848927"/>
          <a:ext cx="7856538" cy="1550286"/>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2657</Words>
  <Application>Microsoft Office PowerPoint</Application>
  <PresentationFormat>On-screen Show (4:3)</PresentationFormat>
  <Paragraphs>918</Paragraphs>
  <Slides>28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MAC ad-hoc Agenda for Tuesday EVE</vt:lpstr>
      <vt:lpstr>MAC ad-hoc Agenda for Wednesday AM1</vt:lpstr>
      <vt:lpstr>MAC ad-hoc Agenda for Wednesday PM2</vt:lpstr>
      <vt:lpstr>MAC ad-hoc Agenda for Thursday AM1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304</cp:revision>
  <cp:lastPrinted>1601-01-01T00:00:00Z</cp:lastPrinted>
  <dcterms:created xsi:type="dcterms:W3CDTF">2017-01-26T15:28:16Z</dcterms:created>
  <dcterms:modified xsi:type="dcterms:W3CDTF">2020-01-14T17:58:36Z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