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8" r:id="rId3"/>
    <p:sldId id="303" r:id="rId4"/>
    <p:sldId id="299" r:id="rId5"/>
    <p:sldId id="304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3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6193" autoAdjust="0"/>
  </p:normalViewPr>
  <p:slideViewPr>
    <p:cSldViewPr>
      <p:cViewPr varScale="1">
        <p:scale>
          <a:sx n="90" d="100"/>
          <a:sy n="90" d="100"/>
        </p:scale>
        <p:origin x="176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96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802.11-20/0115r2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802.11-20/0115r2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35B17044-481B-8B41-A2A6-763F53B2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29429-5FB4-4463-9087-9914C38513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D3BA3-EDDB-4164-9157-63754464E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5DF60-CCDC-4C9E-803F-260E08B370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DE4C420-4AA8-4B6D-87AE-BAC070ACA1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858E83A-28DA-45AA-A20D-F659C10764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57A40D1-FB13-425B-ABCD-FABE03530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7F880F5-BC46-4308-8A54-F34F1D08916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92186B-8E43-4812-91DE-CC44F27EA9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A762445-1CA3-4F3A-B568-57DCCE8437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1A95FC-E695-45C6-AC14-5B8DD69AB1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776F83-E73A-46B1-A702-DBC3E6A980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67EA6F-7362-4DCB-804B-BA58551C9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3E3DD6-AC20-4885-A540-E27F6FC894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D122F6A-2F88-4FE6-89F8-2359DDF014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C0FB9A-497D-4E45-A507-1D8EAA20D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670FD-6657-4748-9F5A-BFFB01A0BE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50A3C-27F0-48EC-92EC-B31F94A88D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2DDA8-6694-44E2-90B1-4DFD64E7E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60BB9-7A4C-418B-9CAF-BC3C91507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86674-FA26-497C-90B3-0AA41E685E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BA876-A7CF-4F3A-8F2A-17E053E8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Huizhao Wang,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802.11-20/0115r2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6FFBF-44BD-EF44-8CCD-4C1E5113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587"/>
            <a:ext cx="7886700" cy="927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Feature Candidates For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7B530E-5FF9-4967-A4CE-D79CD26D4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92088"/>
              </p:ext>
            </p:extLst>
          </p:nvPr>
        </p:nvGraphicFramePr>
        <p:xfrm>
          <a:off x="685799" y="3200400"/>
          <a:ext cx="7772401" cy="167640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Quantenna, a division of ON Semi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</a:rPr>
                        <a:t>huizhao.wang@onsemi.com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Abhishek Agrawal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2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Debashis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A04AF0-4CC5-40C2-BFE8-FA09D728A4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371601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Contribution [1] recommends 11be to adopt phased releases to address time to market concern. And it proposes Release 1 of 11be to  have following key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320 MHz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4K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Multiple RUs to a single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support the phased release and the key feature set of Release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has attracted the most attentions from 11be group, many features have been proposed. Some of them are straight forward and some of them are complicated.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order to meet the proposed Release 1 timeline, we recommend to  define a limited scope of Multi-Link feature set for Release 1 as well</a:t>
            </a:r>
          </a:p>
          <a:p>
            <a:pPr marL="0" indent="0"/>
            <a:r>
              <a:rPr lang="en-US" sz="2000" dirty="0"/>
              <a:t>	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DC31B30-2BD5-6947-952B-37F8E2228E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F3F87-83A3-4496-B652-83AFBDC599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40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Limited Multi-Link Feature Set For Release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Security Association: authentication and key-exchange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Link mgmt. &amp; power save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Block Agreement: establishment, tear-down, Tx window, Rx reordering, Block ACK response and retry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MPDU and A-MPDU forming and Rx CRC checking are done independently on per Link basis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Crypto encryption/decryption/MIC checking are done independently on per Link basis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PPDU (all formats) Tx/Rx operations are done independently on per Link Basis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6A0C61-CF0F-4BA1-8FE5-B6A057113C0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2F333-3DA8-4227-91FC-CF6FD4CE75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31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define a limited scope of features for Multi-Link for Release 1?</a:t>
            </a: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DE95-80ED-48B4-AAF7-C3152F8727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14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with the proposed Release 1 Multi-Link feature set on page 3 of this slide deck?</a:t>
            </a: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ACFAF-D33B-433F-B817-9247503C92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76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[1] IEEE802.11-19/2153r0, “</a:t>
            </a:r>
            <a:r>
              <a:rPr lang="en-GB" sz="2000" b="0" dirty="0"/>
              <a:t>Adopting a release framework to meet 802.11be timeline</a:t>
            </a:r>
            <a:r>
              <a:rPr lang="en-US" altLang="zh-CN" sz="2000" b="0" dirty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2000" b="0" dirty="0">
              <a:ea typeface="宋体" charset="-12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7B85F6-7B4D-435F-BD31-50417BFAFB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35842</TotalTime>
  <Words>388</Words>
  <Application>Microsoft Macintosh PowerPoint</Application>
  <PresentationFormat>On-screen Show (4:3)</PresentationFormat>
  <Paragraphs>72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Multi-Link Feature Candidates For Release 1</vt:lpstr>
      <vt:lpstr>Introduction</vt:lpstr>
      <vt:lpstr>Limited Multi-Link Feature Set For Release 1</vt:lpstr>
      <vt:lpstr>Straw Poll #1</vt:lpstr>
      <vt:lpstr>Straw Poll #2</vt:lpstr>
      <vt:lpstr>References</vt:lpstr>
    </vt:vector>
  </TitlesOfParts>
  <Company>ON Semicondcutor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hwang@quantenna.com</dc:creator>
  <cp:keywords>CTPClassification=CTP_NT</cp:keywords>
  <cp:lastModifiedBy>Huizhao Wang</cp:lastModifiedBy>
  <cp:revision>331</cp:revision>
  <cp:lastPrinted>1601-01-01T00:00:00Z</cp:lastPrinted>
  <dcterms:created xsi:type="dcterms:W3CDTF">2015-05-05T17:39:16Z</dcterms:created>
  <dcterms:modified xsi:type="dcterms:W3CDTF">2020-01-13T18:05:41Z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ba97ee6a-c3bb-465e-ab01-e64430249c2f</vt:lpwstr>
  </property>
  <property fmtid="{D5CDD505-2E9C-101B-9397-08002B2CF9AE}" pid="4" name="CTP_TimeStamp">
    <vt:lpwstr>2020-01-03 01:27:01Z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