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6"/>
  </p:notesMasterIdLst>
  <p:handoutMasterIdLst>
    <p:handoutMasterId r:id="rId27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6" r:id="rId23"/>
    <p:sldId id="393" r:id="rId24"/>
    <p:sldId id="412" r:id="rId25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3400" autoAdjust="0"/>
  </p:normalViewPr>
  <p:slideViewPr>
    <p:cSldViewPr>
      <p:cViewPr varScale="1">
        <p:scale>
          <a:sx n="59" d="100"/>
          <a:sy n="59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802.11-20/0091r4 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19680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null steering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98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null steering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altLang="ko-KR" dirty="0">
                <a:cs typeface="Times New Roman"/>
              </a:rPr>
              <a:t>The considered protocol does not require a tight synchronization</a:t>
            </a:r>
          </a:p>
          <a:p>
            <a:pPr marL="984250" lvl="2" indent="-2698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1600" kern="1200" dirty="0"/>
              <a:t>APs suppress interference through a receive spatial filter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The considered protocol significantly reduces the worst-case delays in a scenario with mixed low-latency and broadband traffic</a:t>
            </a:r>
          </a:p>
          <a:p>
            <a:pPr marL="984250" lvl="2" indent="-269875">
              <a:buFont typeface="Wingdings" panose="05000000000000000000" pitchFamily="2" charset="2"/>
              <a:buChar char="§"/>
            </a:pPr>
            <a:r>
              <a:rPr lang="en-US" sz="1600" kern="1200" dirty="0">
                <a:cs typeface="+mn-cs"/>
              </a:rPr>
              <a:t>This is mostly thanks to the more aggressive—albeit controlled—spectrum access</a:t>
            </a:r>
            <a:endParaRPr lang="en-US" kern="1200" dirty="0">
              <a:cs typeface="+mn-cs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425730"/>
              </p:ext>
            </p:extLst>
          </p:nvPr>
        </p:nvGraphicFramePr>
        <p:xfrm>
          <a:off x="690033" y="1554480"/>
          <a:ext cx="7852306" cy="484632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Simulation length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20 drops of 2 seconds each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961165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estimated interference suppression per radiation null = 10 </a:t>
                      </a:r>
                      <a:r>
                        <a:rPr lang="en-IE" sz="1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 (considered </a:t>
                      </a:r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Robustness against omnidirectional PPDU preambles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 from </a:t>
            </a:r>
            <a:r>
              <a:rPr lang="en-US" altLang="ko-KR" sz="1800">
                <a:cs typeface="Times New Roman"/>
              </a:rPr>
              <a:t>the relevant </a:t>
            </a:r>
            <a:r>
              <a:rPr lang="en-US" altLang="ko-KR" sz="1800" dirty="0">
                <a:cs typeface="Times New Roman"/>
              </a:rPr>
              <a:t>interfering devices</a:t>
            </a:r>
          </a:p>
          <a:p>
            <a:pPr marL="457200" lvl="1" indent="0" algn="just">
              <a:spcAft>
                <a:spcPts val="0"/>
              </a:spcAft>
            </a:pPr>
            <a:endParaRPr lang="en-US" altLang="ko-KR" sz="24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895350" lvl="2" indent="-17938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018286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2895600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180984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058298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Props1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21218</TotalTime>
  <Words>2813</Words>
  <Application>Microsoft Office PowerPoint</Application>
  <PresentationFormat>On-screen Show (4:3)</PresentationFormat>
  <Paragraphs>486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Wingdings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1161</cp:revision>
  <cp:lastPrinted>2019-02-22T11:41:11Z</cp:lastPrinted>
  <dcterms:created xsi:type="dcterms:W3CDTF">2018-10-16T18:22:46Z</dcterms:created>
  <dcterms:modified xsi:type="dcterms:W3CDTF">2020-02-24T13:08:22Z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