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726" r:id="rId1"/>
  </p:sldMasterIdLst>
  <p:notesMasterIdLst>
    <p:notesMasterId r:id="rId10"/>
  </p:notesMasterIdLst>
  <p:handoutMasterIdLst>
    <p:handoutMasterId r:id="rId11"/>
  </p:handoutMasterIdLst>
  <p:sldIdLst>
    <p:sldId id="820" r:id="rId2"/>
    <p:sldId id="821" r:id="rId3"/>
    <p:sldId id="822" r:id="rId4"/>
    <p:sldId id="901" r:id="rId5"/>
    <p:sldId id="854" r:id="rId6"/>
    <p:sldId id="903" r:id="rId7"/>
    <p:sldId id="894" r:id="rId8"/>
    <p:sldId id="902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orient="horz" pos="1620" userDrawn="1">
          <p15:clr>
            <a:srgbClr val="A4A3A4"/>
          </p15:clr>
        </p15:guide>
        <p15:guide id="7" pos="5470">
          <p15:clr>
            <a:srgbClr val="A4A3A4"/>
          </p15:clr>
        </p15:guide>
        <p15:guide id="8" pos="2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C71"/>
    <a:srgbClr val="009FDF"/>
    <a:srgbClr val="FD9208"/>
    <a:srgbClr val="70AD47"/>
    <a:srgbClr val="F83308"/>
    <a:srgbClr val="0071C5"/>
    <a:srgbClr val="F3D54E"/>
    <a:srgbClr val="F0C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15" autoAdjust="0"/>
    <p:restoredTop sz="94057" autoAdjust="0"/>
  </p:normalViewPr>
  <p:slideViewPr>
    <p:cSldViewPr snapToGrid="0">
      <p:cViewPr varScale="1">
        <p:scale>
          <a:sx n="114" d="100"/>
          <a:sy n="114" d="100"/>
        </p:scale>
        <p:origin x="782" y="77"/>
      </p:cViewPr>
      <p:guideLst>
        <p:guide orient="horz" pos="1620"/>
        <p:guide pos="5470"/>
        <p:guide pos="287"/>
      </p:guideLst>
    </p:cSldViewPr>
  </p:slideViewPr>
  <p:outlineViewPr>
    <p:cViewPr>
      <p:scale>
        <a:sx n="33" d="100"/>
        <a:sy n="33" d="100"/>
      </p:scale>
      <p:origin x="0" y="-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6" d="100"/>
        <a:sy n="86" d="100"/>
      </p:scale>
      <p:origin x="0" y="0"/>
    </p:cViewPr>
  </p:sorterViewPr>
  <p:notesViewPr>
    <p:cSldViewPr snapToGrid="0" showGuides="1">
      <p:cViewPr varScale="1">
        <p:scale>
          <a:sx n="63" d="100"/>
          <a:sy n="63" d="100"/>
        </p:scale>
        <p:origin x="2285" y="5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FD7B2-88A6-E34E-8EF8-CB0C7BA47ADD}" type="datetimeFigureOut">
              <a:rPr lang="en-US" smtClean="0">
                <a:latin typeface="Arial" panose="020B0604020202020204" pitchFamily="34" charset="0"/>
              </a:rPr>
              <a:pPr/>
              <a:t>1/10/2020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CFA4E-18EB-6D49-8DE2-7A74038C2C1C}" type="slidenum">
              <a:rPr lang="en-US" smtClean="0">
                <a:latin typeface="Arial" panose="020B0604020202020204" pitchFamily="34" charset="0"/>
              </a:rPr>
              <a:pPr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9941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ED7FC5FE-6F0D-D34A-8EE6-C95B4F5F4DC8}" type="datetimeFigureOut">
              <a:rPr lang="en-US" smtClean="0"/>
              <a:pPr/>
              <a:t>1/9/2020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D61C8689-8455-3546-ADF9-3B7273760F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292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</a:rPr>
              <a:t>October 2018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>
                <a:solidFill>
                  <a:srgbClr val="000000"/>
                </a:solidFill>
              </a:rPr>
              <a:t>Intel Corporation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Page </a:t>
            </a:r>
            <a:fld id="{07FC9C9D-9E8C-45A0-A936-072F1228F988}" type="slidenum">
              <a:rPr lang="en-US" altLang="en-US">
                <a:solidFill>
                  <a:srgbClr val="000000"/>
                </a:solidFill>
              </a:rPr>
              <a:pPr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733710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845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5D672648-7DCA-4661-B892-3BDB8380A18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222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DEA09825-A2EA-4142-A0E2-E50DC4D3D57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167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14350"/>
            <a:ext cx="1943100" cy="4057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7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B24DC951-9CD8-4722-8C76-3302E1A2B8B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021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2"/>
            <a:ext cx="658835" cy="20774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969503" y="4856560"/>
            <a:ext cx="2574423" cy="215444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altLang="en-US" dirty="0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716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2"/>
            <a:ext cx="745397" cy="20774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969503" y="4856560"/>
            <a:ext cx="2574423" cy="215444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altLang="en-US" dirty="0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10F6E6CE-8ABD-4955-BA38-BB3D0CE062D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387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2"/>
            <a:ext cx="745397" cy="20774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D35713F2-5C51-482B-BB1A-40C072D1C4D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209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2"/>
            <a:ext cx="745397" cy="20774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8EC0A8DC-FA10-4FB7-971C-0E8C528A379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854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2"/>
            <a:ext cx="745397" cy="20774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D42DAC82-9FFB-41F8-B85F-AE56342600F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446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2"/>
            <a:ext cx="745397" cy="20774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CC207694-CE22-4B71-AB21-68A1BA6616A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551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2"/>
            <a:ext cx="745397" cy="20774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97287725-04B1-4114-BE7C-1DB7341F149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017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79514AE6-3789-4BAA-855F-F1D0C197B3E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66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4" y="249452"/>
            <a:ext cx="726161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 smtClean="0"/>
            </a:lvl1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dirty="0">
                <a:solidFill>
                  <a:srgbClr val="000000"/>
                </a:solidFill>
              </a:rPr>
              <a:t>2020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89626" y="4856560"/>
            <a:ext cx="1654300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900" dirty="0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09726" y="4856560"/>
            <a:ext cx="400751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900">
                <a:solidFill>
                  <a:srgbClr val="000000"/>
                </a:solidFill>
              </a:rPr>
              <a:t>Slide </a:t>
            </a:r>
            <a:fld id="{16CD3B3E-E816-4245-A507-039527FD6128}" type="slidenum">
              <a:rPr lang="en-US" altLang="en-US" sz="900" smtClean="0">
                <a:solidFill>
                  <a:srgbClr val="000000"/>
                </a:solidFill>
              </a:rPr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900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800482" y="249452"/>
            <a:ext cx="2645019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350" b="1" dirty="0">
                <a:solidFill>
                  <a:srgbClr val="000000"/>
                </a:solidFill>
              </a:rPr>
              <a:t>doc.: IEEE 802.11-20-0086-r0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572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1" y="4856560"/>
            <a:ext cx="538609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485775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050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2pPr>
      <a:lvl3pPr marL="814388" indent="-17145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071563" indent="-1714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3287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5pPr>
      <a:lvl6pPr marL="16716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6pPr>
      <a:lvl7pPr marL="20145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7pPr>
      <a:lvl8pPr marL="23574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8pPr>
      <a:lvl9pPr marL="27003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5631" y="4856560"/>
            <a:ext cx="798295" cy="138499"/>
          </a:xfrm>
          <a:noFill/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Times New Roman" pitchFamily="18" charset="0"/>
              </a:defRPr>
            </a:lvl1pPr>
            <a:lvl2pPr marL="557213" indent="-214313">
              <a:defRPr sz="900">
                <a:solidFill>
                  <a:schemeClr val="tx1"/>
                </a:solidFill>
                <a:latin typeface="Times New Roman" pitchFamily="18" charset="0"/>
              </a:defRPr>
            </a:lvl2pPr>
            <a:lvl3pPr marL="8572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3pPr>
            <a:lvl4pPr marL="12001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4pPr>
            <a:lvl5pPr marL="15430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863538"/>
            <a:ext cx="5829300" cy="800100"/>
          </a:xfrm>
          <a:noFill/>
        </p:spPr>
        <p:txBody>
          <a:bodyPr/>
          <a:lstStyle/>
          <a:p>
            <a:br>
              <a:rPr lang="en-US" altLang="en-US" dirty="0"/>
            </a:br>
            <a:r>
              <a:rPr lang="en-US" altLang="en-US" dirty="0"/>
              <a:t>Opportunistic Implicit Channel Sounding</a:t>
            </a:r>
            <a:br>
              <a:rPr lang="en-US" altLang="en-US" dirty="0"/>
            </a:br>
            <a:br>
              <a:rPr lang="en-US" altLang="en-US" dirty="0"/>
            </a:b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657350" y="2069976"/>
            <a:ext cx="5829300" cy="28575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1500" dirty="0"/>
              <a:t>Date:</a:t>
            </a:r>
            <a:r>
              <a:rPr lang="en-US" altLang="en-US" sz="1500" b="0" dirty="0"/>
              <a:t> 2020-1-11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763688" y="2556030"/>
            <a:ext cx="10858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9056" tIns="34529" rIns="69056" bIns="34529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defTabSz="685800"/>
            <a:r>
              <a:rPr lang="en-US" altLang="en-US" sz="15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7864753"/>
              </p:ext>
            </p:extLst>
          </p:nvPr>
        </p:nvGraphicFramePr>
        <p:xfrm>
          <a:off x="1697038" y="2909888"/>
          <a:ext cx="5756275" cy="174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" name="Document" r:id="rId4" imgW="9177189" imgH="2797966" progId="Word.Document.8">
                  <p:embed/>
                </p:oleObj>
              </mc:Choice>
              <mc:Fallback>
                <p:oleObj name="Document" r:id="rId4" imgW="9177189" imgH="27979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7038" y="2909888"/>
                        <a:ext cx="5756275" cy="174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4" y="249452"/>
            <a:ext cx="389530" cy="207749"/>
          </a:xfrm>
        </p:spPr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2020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421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683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139800"/>
            <a:ext cx="8193024" cy="371676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Explicit BF Feedback: </a:t>
            </a: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BF Feedback Overhead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case of higher number of antennas/higher number of STAs, and Multi-AP </a:t>
            </a: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Quantization/Compression impact</a:t>
            </a: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Channel aging/Feedback delay </a:t>
            </a:r>
          </a:p>
          <a:p>
            <a:pPr marL="300038" lvl="1" indent="0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9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Implicit channel sounding may result:</a:t>
            </a:r>
          </a:p>
          <a:p>
            <a:pPr marL="511175" lvl="1" indent="-285750" defTabSz="4572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kern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Lower network overhead/ Less Latency as there is no BF feedback transmission. </a:t>
            </a:r>
          </a:p>
          <a:p>
            <a:pPr marL="511175" lvl="1" indent="-285750" defTabSz="4572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kern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quantization/compression impact as BF weights are calculated directly from channel.</a:t>
            </a:r>
          </a:p>
          <a:p>
            <a:pPr marL="511175" lvl="1" indent="-285750" defTabSz="4572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kern="1200" dirty="0">
                <a:solidFill>
                  <a:schemeClr val="tx2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Arial" panose="020B0604020202020204" pitchFamily="34" charset="0"/>
              </a:rPr>
              <a:t>Efficient DL Multiuser (MU) BF, MU scheduling, power control </a:t>
            </a:r>
          </a:p>
          <a:p>
            <a:pPr marL="225425" lvl="1" indent="0" defTabSz="457200" fontAlgn="auto">
              <a:spcBef>
                <a:spcPts val="1200"/>
              </a:spcBef>
              <a:spcAft>
                <a:spcPts val="0"/>
              </a:spcAft>
              <a:buNone/>
            </a:pPr>
            <a:endParaRPr lang="en-US" sz="8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0038" lvl="1" indent="0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0B3EBF-F1AF-442B-9DF0-953058601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10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49"/>
            <a:ext cx="7772400" cy="626821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412" y="1221638"/>
            <a:ext cx="8491817" cy="3634921"/>
          </a:xfrm>
        </p:spPr>
        <p:txBody>
          <a:bodyPr/>
          <a:lstStyle/>
          <a:p>
            <a:pPr marL="211137" indent="-285750"/>
            <a:r>
              <a:rPr lang="en-US" sz="1600" b="0" kern="1200" dirty="0">
                <a:solidFill>
                  <a:srgbClr val="000000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Arial" panose="020B0604020202020204" pitchFamily="34" charset="0"/>
              </a:rPr>
              <a:t>In [1, 2, 3], feasibility of AP calibration to enable implicit sounding are discussed.</a:t>
            </a:r>
          </a:p>
          <a:p>
            <a:pPr marL="211137" indent="-285750"/>
            <a:r>
              <a:rPr lang="en-US" sz="1600" b="0" kern="1200" dirty="0">
                <a:solidFill>
                  <a:srgbClr val="000000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Arial" panose="020B0604020202020204" pitchFamily="34" charset="0"/>
              </a:rPr>
              <a:t>In [4, 5], Precoding performance and network overhead analysis for implicit feedback are      </a:t>
            </a:r>
          </a:p>
          <a:p>
            <a:pPr marL="0" indent="0">
              <a:buNone/>
            </a:pPr>
            <a:r>
              <a:rPr lang="en-US" sz="1600" b="0" kern="1200" dirty="0">
                <a:solidFill>
                  <a:srgbClr val="000000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Arial" panose="020B0604020202020204" pitchFamily="34" charset="0"/>
              </a:rPr>
              <a:t>      presented.</a:t>
            </a:r>
            <a:endParaRPr lang="en-US" sz="1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1137" lvl="0" indent="-285750"/>
            <a:r>
              <a:rPr lang="en-US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[4] </a:t>
            </a:r>
            <a:r>
              <a:rPr lang="en-US" sz="16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1600" b="0" kern="1200" dirty="0">
                <a:solidFill>
                  <a:srgbClr val="000000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Arial" panose="020B0604020202020204" pitchFamily="34" charset="0"/>
              </a:rPr>
              <a:t>Trigger-based </a:t>
            </a:r>
            <a:r>
              <a:rPr lang="en-US" sz="16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scheme was presented for enabling</a:t>
            </a:r>
            <a:r>
              <a:rPr lang="en-US" sz="1600" b="0" kern="1200" dirty="0">
                <a:solidFill>
                  <a:srgbClr val="000000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Arial" panose="020B0604020202020204" pitchFamily="34" charset="0"/>
              </a:rPr>
              <a:t> Implicit Channel Sounding in 802.11be.</a:t>
            </a: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400" b="0" dirty="0">
                <a:solidFill>
                  <a:srgbClr val="000000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AP transmits a trigger frame, to trigger one or multiple STAs, to send NDP in uplink. </a:t>
            </a: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400" b="0" dirty="0">
                <a:solidFill>
                  <a:srgbClr val="000000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The STAs 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are</a:t>
            </a:r>
            <a:r>
              <a:rPr lang="en-US" sz="1400" b="0" dirty="0">
                <a:solidFill>
                  <a:srgbClr val="000000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 directed to be multiplexed in spatial/ frequency/ time domain.</a:t>
            </a: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400" b="0" dirty="0">
                <a:solidFill>
                  <a:srgbClr val="000000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Upon receiving NDP from the STA(s), AP will directly calculate BF weights and transmit data.</a:t>
            </a:r>
            <a:endParaRPr lang="en-US" sz="1400" b="0" kern="1200" dirty="0">
              <a:solidFill>
                <a:srgbClr val="000000"/>
              </a:solidFill>
              <a:latin typeface="Times New Roman" panose="02020603050405020304" pitchFamily="18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pPr marL="225425" lvl="1" indent="0">
              <a:buNone/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1137" indent="-285750"/>
            <a:r>
              <a:rPr lang="en-US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contribution, opportunistic implicit sounding is discussed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high traffic STAs</a:t>
            </a:r>
            <a:r>
              <a:rPr lang="en-US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11137" indent="-285750"/>
            <a:r>
              <a:rPr lang="en-US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Uplink data traffic can be leveraged to extract channel information.</a:t>
            </a:r>
          </a:p>
          <a:p>
            <a:pPr marL="211137" indent="-285750"/>
            <a:endParaRPr lang="en-US" sz="1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2600" lvl="2" indent="0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2600" lvl="2" indent="0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2600" lvl="2" indent="0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2600" lvl="2" indent="0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2600" lvl="2" indent="0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700" b="0" kern="1200" dirty="0">
              <a:solidFill>
                <a:srgbClr val="003C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110998-17FA-4B1D-8B00-E7E9750E4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607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486101"/>
          </a:xfrm>
        </p:spPr>
        <p:txBody>
          <a:bodyPr/>
          <a:lstStyle/>
          <a:p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Opportunistic Uplink Channel Sounding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413" y="1212715"/>
            <a:ext cx="8300936" cy="3643845"/>
          </a:xfrm>
        </p:spPr>
        <p:txBody>
          <a:bodyPr/>
          <a:lstStyle/>
          <a:p>
            <a:pPr marL="282575" lvl="1" indent="-285750" defTabSz="457200" fontAlgn="auto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600" b="1" kern="1200" dirty="0">
                <a:solidFill>
                  <a:srgbClr val="003C7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Option A - UL TB Block ACK transmission</a:t>
            </a:r>
            <a:endParaRPr lang="en-US" sz="1600" b="1" kern="1200" dirty="0">
              <a:solidFill>
                <a:srgbClr val="003C7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571500" lvl="2" indent="-228600" defTabSz="457200" fontAlgn="auto">
              <a:spcBef>
                <a:spcPts val="8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Trigger frame type-2 is adopted in 802.11ax to trigger multi-user Block ACK responses from multiple STAs within an HE UL MU frame.</a:t>
            </a:r>
          </a:p>
          <a:p>
            <a:pPr marL="571500" lvl="2" indent="-228600" defTabSz="457200" fontAlgn="auto">
              <a:spcBef>
                <a:spcPts val="8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AP should configure relevant parameters such as LTF type, number of HE-LTF symbols as well as MU-MIMO LTF mode in Common Info subfield of the Trigger frame.</a:t>
            </a:r>
          </a:p>
          <a:p>
            <a:pPr marL="571500" lvl="2" indent="-228600" defTabSz="457200" fontAlgn="auto">
              <a:spcBef>
                <a:spcPts val="8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b="1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For full channel sounding on each STA</a:t>
            </a:r>
            <a:r>
              <a:rPr lang="en-US" sz="16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AP will set the number of HE-LTF symbols in Common Info field to the maximum number of antennas supported by all of the solicited STAs to enable full MIMO channel sounding.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DDCDEC-BF26-44C2-9395-8ABA44F44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891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49207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Opportunistic Uplink Channel Sounding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833" y="1120706"/>
            <a:ext cx="8158579" cy="3686821"/>
          </a:xfrm>
        </p:spPr>
        <p:txBody>
          <a:bodyPr/>
          <a:lstStyle/>
          <a:p>
            <a:pPr marL="282575" lvl="1" indent="-285750" defTabSz="457200" fontAlgn="auto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600" b="1" kern="1200" dirty="0">
                <a:solidFill>
                  <a:srgbClr val="003C7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Option B - Trigger-based (TB) UL MU PPDU</a:t>
            </a:r>
            <a:r>
              <a:rPr lang="en-US" sz="1600" b="1" kern="1200" dirty="0">
                <a:solidFill>
                  <a:srgbClr val="003C7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marL="539750" lvl="2" indent="-285750" defTabSz="4572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purpose of UL channel sounding, t</a:t>
            </a:r>
            <a:r>
              <a:rPr lang="en-US" sz="16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he AP indicates the number of HE-LTF symbols to be transmitted from each STA, in the “Number Of HE-LTF Symbols And Mid-amble Periodicity (B23-25)” subfield of the Common Info field of a Trigger frame (type 0, Basic).</a:t>
            </a:r>
          </a:p>
          <a:p>
            <a:pPr marL="571500" lvl="2" indent="-228600" defTabSz="457200" fontAlgn="auto">
              <a:spcBef>
                <a:spcPts val="8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HE-LTFs which are overlapping from multiple STAs in the same RU are multiplexed by Matrix-P. The spatial index for each STA is also defined in User Info field of the Trigger frame. </a:t>
            </a:r>
          </a:p>
          <a:p>
            <a:pPr marL="571500" lvl="2" indent="-228600" defTabSz="457200" fontAlgn="auto">
              <a:spcBef>
                <a:spcPts val="8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b="1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Even if the STA is transmitting single data stream, AP will set the number of HE-LTF symbols to the maximum number of STA’s transmit antennas for UL MIMO channel sounding. </a:t>
            </a:r>
          </a:p>
          <a:p>
            <a:pPr marL="571500" lvl="2" indent="-228600" defTabSz="457200" fontAlgn="auto">
              <a:spcBef>
                <a:spcPts val="8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spatial expansion (SE) at STA even if transmitting one spatial stream</a:t>
            </a:r>
            <a:endParaRPr lang="en-US" sz="1600" b="1" dirty="0"/>
          </a:p>
          <a:p>
            <a:pPr marL="571500" lvl="2" indent="-228600" defTabSz="457200" fontAlgn="auto">
              <a:spcBef>
                <a:spcPts val="8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600" kern="120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E501C8-99A0-4904-BCB0-AE986DA84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566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42093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Opportunistic Uplink Channel Sounding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668" y="1056443"/>
            <a:ext cx="8420469" cy="3764132"/>
          </a:xfrm>
        </p:spPr>
        <p:txBody>
          <a:bodyPr/>
          <a:lstStyle/>
          <a:p>
            <a:pPr marL="282575" lvl="1" indent="-285750" defTabSz="457200" fontAlgn="auto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600" b="1" kern="1200" dirty="0">
                <a:solidFill>
                  <a:srgbClr val="003C7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Option C - </a:t>
            </a:r>
            <a:r>
              <a:rPr lang="en-US" sz="1600" b="1" kern="1200" dirty="0">
                <a:solidFill>
                  <a:srgbClr val="003C7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High-Efficiency (HE) UL single-user (SU) PPDU:</a:t>
            </a:r>
          </a:p>
          <a:p>
            <a:pPr marL="596900" lvl="2" indent="-342900" defTabSz="4572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AP which requires MIMO UL channel sounding, may indicate the number of required HE-LTF symbols in HE UL SU PPDU transmissions in Operating Mode (OM) Control field indication (OMI). </a:t>
            </a:r>
          </a:p>
          <a:p>
            <a:pPr marL="596900" lvl="2" indent="-342900" defTabSz="4572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400" b="1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This can be done by defining a new subfield (e.g., “NHE-LTF for Implicit Sounding”) in OM Control field</a:t>
            </a:r>
            <a:r>
              <a:rPr lang="en-US" sz="1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</a:p>
          <a:p>
            <a:pPr marL="596900" lvl="2" indent="-342900" defTabSz="4572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STA which receives the above OMI indicating implicit sounding with the required number of HE-LTF symbols, will set the number of HE-LTF symbols to the minimum of the number indicated in the “NHE-LTF for Implicit Sounding” subfield of the OM Control field, and number of STA’s transmit antennas. </a:t>
            </a:r>
          </a:p>
          <a:p>
            <a:pPr marL="596900" lvl="2" indent="-342900" defTabSz="4572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 HE SU PPDU, a 2-bits subfield is defined in HE-SIG-A to indicate NHE-LTF transmitted by the STA in the UL. For example, even if STA is transmitting single stream, if the “NHE-LTF for Implicit Sounding” subfield is set to 4 (in OMI), 4 HE-LTF symbols may be transmitted in HE SU.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DABC9C-09E0-4D9F-8595-7FADA4B35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721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81633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5685"/>
            <a:ext cx="7772400" cy="3553837"/>
          </a:xfrm>
        </p:spPr>
        <p:txBody>
          <a:bodyPr/>
          <a:lstStyle/>
          <a:p>
            <a:r>
              <a:rPr lang="en-US" b="0" dirty="0"/>
              <a:t>Options for enabling opportunistic implicit channel sounding are discussed.</a:t>
            </a:r>
          </a:p>
          <a:p>
            <a:r>
              <a:rPr lang="en-US" b="0" dirty="0"/>
              <a:t>For STAs with high traffic, uplink block ACK or UL MU PPDU /UL SU PPDU may be leveraged for opportunistic channel sounding in uplink.</a:t>
            </a:r>
          </a:p>
          <a:p>
            <a:r>
              <a:rPr lang="en-US" b="0" dirty="0"/>
              <a:t>If the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dimensionality of MIMO channel is larger than the number of HE-LTFs, AP should configure number of HE-LTF symbols for full MIMO channel sounding even if the STA is transmitting single stream. </a:t>
            </a:r>
          </a:p>
          <a:p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SE at STA even if transmitting one spatial stream</a:t>
            </a:r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6D8FD0-73F4-45E0-9501-06FF119D8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61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1600" b="0" dirty="0"/>
              <a:t>[1]: </a:t>
            </a:r>
            <a:r>
              <a:rPr lang="en-US" sz="1600" b="0" dirty="0"/>
              <a:t>IEEE802.11-19/0767r1,</a:t>
            </a:r>
            <a:r>
              <a:rPr lang="en-US" sz="1600" dirty="0"/>
              <a:t> </a:t>
            </a:r>
            <a:r>
              <a:rPr lang="en-US" altLang="en-US" sz="1600" b="0" dirty="0"/>
              <a:t>Implicit Channel Sounding in IEEE 802.11 (Feasibility Study)</a:t>
            </a:r>
          </a:p>
          <a:p>
            <a:pPr marL="0" indent="0">
              <a:buNone/>
            </a:pPr>
            <a:r>
              <a:rPr lang="en-US" sz="1600" b="0" dirty="0"/>
              <a:t>[2]: IEEE802.11-19/1939r0, Calibration of Implicit Sounding</a:t>
            </a:r>
          </a:p>
          <a:p>
            <a:pPr marL="0" indent="0">
              <a:buNone/>
            </a:pPr>
            <a:r>
              <a:rPr lang="en-US" sz="1600" b="0" dirty="0"/>
              <a:t>[3]: IEEE 802.11-20/0080, Calibration for Implicit Feedback</a:t>
            </a:r>
          </a:p>
          <a:p>
            <a:pPr marL="0" indent="0">
              <a:buNone/>
            </a:pPr>
            <a:r>
              <a:rPr lang="en-US" sz="1600" b="0" dirty="0"/>
              <a:t>[4]: </a:t>
            </a:r>
            <a:r>
              <a:rPr lang="en-GB" altLang="en-US" sz="1600" b="0" dirty="0">
                <a:solidFill>
                  <a:srgbClr val="000000"/>
                </a:solidFill>
              </a:rPr>
              <a:t>IEEE 802.11-19/0768r0, </a:t>
            </a:r>
            <a:r>
              <a:rPr lang="en-US" altLang="en-US" sz="1600" b="0" dirty="0"/>
              <a:t>Implicit Channel Sounding in IEEE 802.11</a:t>
            </a:r>
          </a:p>
          <a:p>
            <a:pPr marL="0" indent="0">
              <a:buNone/>
            </a:pPr>
            <a:r>
              <a:rPr lang="en-US" sz="1600" b="0" dirty="0"/>
              <a:t>[5]: IEEE802.11-19/1934r0, Precoding perf. using implicit channel estimation</a:t>
            </a:r>
          </a:p>
          <a:p>
            <a:pPr marL="0" indent="0">
              <a:buNone/>
            </a:pPr>
            <a:endParaRPr lang="en-US" altLang="en-US" sz="1600" b="0" dirty="0"/>
          </a:p>
          <a:p>
            <a:pPr marL="0" indent="0">
              <a:buNone/>
            </a:pPr>
            <a:endParaRPr lang="en-US" sz="1600" b="0" dirty="0"/>
          </a:p>
          <a:p>
            <a:pPr marL="0" indent="0">
              <a:buNone/>
            </a:pPr>
            <a:endParaRPr lang="en-US" altLang="en-US" sz="1600" b="0" dirty="0"/>
          </a:p>
          <a:p>
            <a:pPr marL="0" indent="0">
              <a:buNone/>
            </a:pPr>
            <a:endParaRPr lang="en-US" altLang="en-US" sz="1600" b="0" dirty="0"/>
          </a:p>
          <a:p>
            <a:pPr marL="0" indent="0">
              <a:buNone/>
            </a:pPr>
            <a:endParaRPr lang="en-GB" altLang="en-US" sz="1600" b="0" dirty="0"/>
          </a:p>
          <a:p>
            <a:pPr marL="0" indent="0">
              <a:buNone/>
            </a:pPr>
            <a:br>
              <a:rPr lang="en-US" altLang="en-US" b="0" dirty="0"/>
            </a:b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2020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27C476-E4A9-40EC-A3E1-051E3030F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31495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880</Words>
  <Application>Microsoft Office PowerPoint</Application>
  <PresentationFormat>On-screen Show (16:9)</PresentationFormat>
  <Paragraphs>92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Courier New</vt:lpstr>
      <vt:lpstr>Times New Roman</vt:lpstr>
      <vt:lpstr>802-11-Submission</vt:lpstr>
      <vt:lpstr>Microsoft Word 97 - 2003 Document</vt:lpstr>
      <vt:lpstr> Opportunistic Implicit Channel Sounding  </vt:lpstr>
      <vt:lpstr>Introduction</vt:lpstr>
      <vt:lpstr>Introduction</vt:lpstr>
      <vt:lpstr>Opportunistic Uplink Channel Sounding</vt:lpstr>
      <vt:lpstr>Opportunistic Uplink Channel Sounding</vt:lpstr>
      <vt:lpstr>Opportunistic Uplink Channel Sounding</vt:lpstr>
      <vt:lpstr>Conclusion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keywords>CTPClassification=CTP_IC:VisualMarkings=, CTPClassification=CTP_IC</cp:keywords>
  <cp:lastModifiedBy/>
  <cp:revision>1</cp:revision>
  <dcterms:created xsi:type="dcterms:W3CDTF">2015-05-06T16:36:39Z</dcterms:created>
  <dcterms:modified xsi:type="dcterms:W3CDTF">2020-01-11T00:21:45Z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207d8d40-fdb7-46ca-8a66-2eac21d09854</vt:lpwstr>
  </property>
  <property fmtid="{D5CDD505-2E9C-101B-9397-08002B2CF9AE}" pid="3" name="CTP_BU">
    <vt:lpwstr>INTEL LABS GRP</vt:lpwstr>
  </property>
  <property fmtid="{D5CDD505-2E9C-101B-9397-08002B2CF9AE}" pid="4" name="CTP_TimeStamp">
    <vt:lpwstr>2020-01-11 00:21:44Z</vt:lpwstr>
  </property>
  <property fmtid="{D5CDD505-2E9C-101B-9397-08002B2CF9AE}" pid="5" name="CTPClassification">
    <vt:lpwstr>CTP_IC</vt:lpwstr>
  </property>
</Properties>
</file>