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9" r:id="rId2"/>
    <p:sldId id="327" r:id="rId3"/>
    <p:sldId id="333" r:id="rId4"/>
    <p:sldId id="393" r:id="rId5"/>
    <p:sldId id="390" r:id="rId6"/>
    <p:sldId id="392" r:id="rId7"/>
    <p:sldId id="385" r:id="rId8"/>
    <p:sldId id="29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00" d="100"/>
          <a:sy n="100" d="100"/>
        </p:scale>
        <p:origin x="298" y="58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6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802.11-2020/0069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Communication Mode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</a:t>
            </a:r>
            <a:r>
              <a:rPr lang="en-US" altLang="zh-CN" sz="2000" b="1">
                <a:ea typeface="宋体" panose="02010600030101010101" pitchFamily="2" charset="-122"/>
              </a:rPr>
              <a:t>: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  <a:r>
              <a:rPr lang="en-US" altLang="zh-CN" sz="2000" smtClean="0">
                <a:ea typeface="宋体" panose="02010600030101010101" pitchFamily="2" charset="-122"/>
              </a:rPr>
              <a:t>2020-01-11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930133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232247"/>
                <a:gridCol w="792088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li.nan25@zte.com.cn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proposes the definition of multi-link communication mode.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</a:t>
            </a:r>
            <a:r>
              <a:rPr lang="en-US" altLang="ko-KR" dirty="0">
                <a:ea typeface="Gulim" panose="020B0600000101010101" charset="-127"/>
              </a:rPr>
              <a:t>f</a:t>
            </a:r>
            <a:r>
              <a:rPr lang="en-US" altLang="ko-KR" dirty="0" smtClean="0">
                <a:ea typeface="Gulim" panose="020B0600000101010101" charset="-127"/>
              </a:rPr>
              <a:t>ramework requirements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/>
              <a:t>ML framework requirements are proposed to support </a:t>
            </a:r>
          </a:p>
          <a:p>
            <a:pPr lvl="2"/>
            <a:r>
              <a:rPr lang="en-US" altLang="ko-KR" sz="1600" dirty="0" smtClean="0"/>
              <a:t>Dynamic selecting and switching an operating link to address the use cases of reducing access latency for fast connection, balancing loads, etc..</a:t>
            </a:r>
          </a:p>
          <a:p>
            <a:pPr lvl="2"/>
            <a:r>
              <a:rPr lang="en-US" altLang="ko-KR" sz="1600" dirty="0" smtClean="0"/>
              <a:t>Concurrent </a:t>
            </a:r>
            <a:r>
              <a:rPr lang="en-US" altLang="ko-KR" sz="1600" dirty="0"/>
              <a:t>transmit or receive packets over multiple links to address the use cases of improving transmission reliability and increasing peak-throughput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SFD, only one capability of MLD is described as </a:t>
            </a:r>
          </a:p>
          <a:p>
            <a:pPr lvl="2"/>
            <a:r>
              <a:rPr lang="en-US" altLang="ko-KR" sz="1600" dirty="0"/>
              <a:t>A MLD that supports multiple links can announce whether it can support transmission on one link concurrent with reception on the other link for each pair of links.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</a:t>
            </a:r>
            <a:r>
              <a:rPr lang="en-US" altLang="ko-KR" sz="1400" dirty="0"/>
              <a:t>1 – The 2 links are on different channels.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</a:t>
            </a:r>
            <a:r>
              <a:rPr lang="en-US" altLang="ko-KR" sz="1400" dirty="0"/>
              <a:t>2 – Whether to define a capability of announcing the support transmission on one link concurrent with transmission on the other link is TBD</a:t>
            </a:r>
            <a:r>
              <a:rPr lang="en-US" altLang="ko-KR" sz="1400" dirty="0" smtClean="0"/>
              <a:t>.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But </a:t>
            </a:r>
            <a:r>
              <a:rPr lang="en-US" altLang="ko-KR" sz="1600" dirty="0"/>
              <a:t>it misses the definition of multi-link </a:t>
            </a:r>
            <a:r>
              <a:rPr lang="en-US" altLang="ko-KR" sz="1600" dirty="0" smtClean="0"/>
              <a:t>communication modes.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Definitions of communications in industry [1, 2, 3]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/>
              <a:t>Simplex communication: a </a:t>
            </a:r>
            <a:r>
              <a:rPr lang="en-US" altLang="ko-KR" sz="1800" dirty="0" smtClean="0"/>
              <a:t>communication </a:t>
            </a:r>
            <a:r>
              <a:rPr lang="en-US" altLang="ko-KR" sz="1800" dirty="0"/>
              <a:t>channel that operates in one direction at a time, but that may be </a:t>
            </a:r>
            <a:r>
              <a:rPr lang="en-US" altLang="ko-KR" sz="1800" dirty="0" smtClean="0"/>
              <a:t>reversible.</a:t>
            </a:r>
          </a:p>
          <a:p>
            <a:pPr lvl="1"/>
            <a:r>
              <a:rPr lang="en-US" altLang="ko-KR" sz="1800" dirty="0" smtClean="0"/>
              <a:t>Half Duplex communication: a communication channel can operate in </a:t>
            </a:r>
            <a:r>
              <a:rPr lang="en-US" altLang="ko-KR" sz="1800" dirty="0"/>
              <a:t>both directions, but only one direction at a time (not simultaneously).</a:t>
            </a:r>
          </a:p>
          <a:p>
            <a:pPr lvl="1"/>
            <a:r>
              <a:rPr lang="en-US" altLang="ko-KR" sz="1800" dirty="0" smtClean="0"/>
              <a:t>Full Duplex </a:t>
            </a:r>
            <a:r>
              <a:rPr lang="en-US" altLang="ko-KR" sz="1800" dirty="0"/>
              <a:t>communication: </a:t>
            </a:r>
            <a:r>
              <a:rPr lang="en-US" altLang="ko-KR" sz="1800" dirty="0" smtClean="0"/>
              <a:t>a </a:t>
            </a:r>
            <a:r>
              <a:rPr lang="en-US" altLang="ko-KR" sz="1800" dirty="0"/>
              <a:t>duplex communication channel requires two simplex channels operating in opposite directions. </a:t>
            </a: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suggest to follow the terms used in the communication industries to define multi-link operation modes.</a:t>
            </a:r>
            <a:endParaRPr lang="en-US" altLang="ko-K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3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Communication Mode 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ML Simplex </a:t>
            </a: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Mode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can transmit on one or more links, or receive on one </a:t>
            </a:r>
            <a:r>
              <a:rPr lang="en-US" altLang="ko-KR" sz="1600" dirty="0">
                <a:ea typeface="Gulim" panose="020B0600000101010101" charset="-127"/>
              </a:rPr>
              <a:t>or </a:t>
            </a:r>
            <a:r>
              <a:rPr lang="en-US" altLang="ko-KR" sz="1600" dirty="0" smtClean="0">
                <a:ea typeface="Gulim" panose="020B0600000101010101" charset="-127"/>
              </a:rPr>
              <a:t>more links, but not transmit and receive concurrently.</a:t>
            </a: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ML Duplex Mode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can transmit on </a:t>
            </a:r>
            <a:r>
              <a:rPr lang="en-US" altLang="ko-KR" sz="1600" dirty="0">
                <a:ea typeface="Gulim" panose="020B0600000101010101" charset="-127"/>
              </a:rPr>
              <a:t>one </a:t>
            </a:r>
            <a:r>
              <a:rPr lang="en-US" altLang="ko-KR" sz="1600" dirty="0" smtClean="0">
                <a:ea typeface="Gulim" panose="020B0600000101010101" charset="-127"/>
              </a:rPr>
              <a:t>or more links concurrently </a:t>
            </a:r>
            <a:r>
              <a:rPr lang="en-US" altLang="ko-KR" sz="1600" dirty="0">
                <a:ea typeface="Gulim" panose="020B0600000101010101" charset="-127"/>
              </a:rPr>
              <a:t>with </a:t>
            </a:r>
            <a:r>
              <a:rPr lang="en-US" altLang="ko-KR" sz="1600" dirty="0" smtClean="0">
                <a:ea typeface="Gulim" panose="020B0600000101010101" charset="-127"/>
              </a:rPr>
              <a:t>receiving on other link(s).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 </a:t>
            </a:r>
            <a:endParaRPr lang="en-US" altLang="ko-KR" sz="1600" dirty="0">
              <a:ea typeface="Gulim" panose="020B0600000101010101" charset="-127"/>
            </a:endParaRPr>
          </a:p>
          <a:p>
            <a:pPr marL="857250" lvl="2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10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</a:t>
            </a:r>
            <a:r>
              <a:rPr lang="en-US" altLang="ko-KR" smtClean="0">
                <a:ea typeface="Gulim" panose="020B0600000101010101" charset="-127"/>
              </a:rPr>
              <a:t>ML communication mode </a:t>
            </a:r>
            <a:r>
              <a:rPr lang="en-US" altLang="ko-KR" dirty="0" smtClean="0">
                <a:ea typeface="Gulim" panose="020B0600000101010101" charset="-127"/>
              </a:rPr>
              <a:t>as follows ?  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ML Simplex Mode: </a:t>
            </a:r>
            <a:r>
              <a:rPr lang="en-US" altLang="ko-KR" sz="1600" dirty="0">
                <a:ea typeface="Gulim" panose="020B0600000101010101" charset="-127"/>
              </a:rPr>
              <a:t>A MLD can transmit on one or more links, or receive on one or more links, but not transmit and receive </a:t>
            </a:r>
            <a:r>
              <a:rPr lang="en-US" altLang="ko-KR" sz="1600" dirty="0" smtClean="0">
                <a:ea typeface="Gulim" panose="020B0600000101010101" charset="-127"/>
              </a:rPr>
              <a:t>concurrently</a:t>
            </a:r>
            <a:r>
              <a:rPr lang="en-US" altLang="ko-KR" sz="1600" dirty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ML Duplex </a:t>
            </a:r>
            <a:r>
              <a:rPr lang="en-US" altLang="ko-KR" sz="1600" dirty="0" smtClean="0">
                <a:ea typeface="Gulim" panose="020B0600000101010101" charset="-127"/>
              </a:rPr>
              <a:t>Mode</a:t>
            </a:r>
            <a:r>
              <a:rPr lang="en-US" altLang="ko-KR" sz="1600" dirty="0">
                <a:ea typeface="Gulim" panose="020B0600000101010101" charset="-127"/>
              </a:rPr>
              <a:t>: A MLD can transmit on one or more links </a:t>
            </a:r>
            <a:r>
              <a:rPr lang="en-US" altLang="ko-KR" sz="1600" dirty="0" smtClean="0">
                <a:ea typeface="Gulim" panose="020B0600000101010101" charset="-127"/>
              </a:rPr>
              <a:t>concurrently </a:t>
            </a:r>
            <a:r>
              <a:rPr lang="en-US" altLang="ko-KR" sz="1600" dirty="0">
                <a:ea typeface="Gulim" panose="020B0600000101010101" charset="-127"/>
              </a:rPr>
              <a:t>with receiving on other link(s).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374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The </a:t>
            </a:r>
            <a:r>
              <a:rPr lang="en-US" altLang="ko-KR" sz="1800" b="0" dirty="0">
                <a:ea typeface="Gulim" panose="020B0600000101010101" charset="-127"/>
              </a:rPr>
              <a:t>IEEE Authoritative Dictionary of Standard Terms, 7th Ed., 2000, Inst. of Electrical and Electronic Engineers, </a:t>
            </a:r>
            <a:r>
              <a:rPr lang="en-US" altLang="ko-KR" sz="1800" b="0" dirty="0" smtClean="0">
                <a:ea typeface="Gulim" panose="020B0600000101010101" charset="-127"/>
              </a:rPr>
              <a:t>p.1053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https://en.wikipedia.org/wiki/Simplex_communication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https</a:t>
            </a:r>
            <a:r>
              <a:rPr lang="en-US" altLang="ko-KR" sz="1800" b="0" dirty="0">
                <a:ea typeface="Gulim" panose="020B0600000101010101" charset="-127"/>
              </a:rPr>
              <a:t>://en.wikipedia.org/wiki/Duplex_(telecommunications)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500</Words>
  <Application>Microsoft Office PowerPoint</Application>
  <PresentationFormat>On-screen Show (4:3)</PresentationFormat>
  <Paragraphs>87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Gulim</vt:lpstr>
      <vt:lpstr>宋体</vt:lpstr>
      <vt:lpstr>Arial</vt:lpstr>
      <vt:lpstr>Times New Roman</vt:lpstr>
      <vt:lpstr>802-11-Submission</vt:lpstr>
      <vt:lpstr>PowerPoint Presentation</vt:lpstr>
      <vt:lpstr>Abstract</vt:lpstr>
      <vt:lpstr>Introduction </vt:lpstr>
      <vt:lpstr>Introduction </vt:lpstr>
      <vt:lpstr>ML Communication Mode Definition</vt:lpstr>
      <vt:lpstr>Straw Poll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2020-01-11T21:37:08Z</dcterms:modified>
</cp:coreProperties>
</file>