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950" r:id="rId2"/>
    <p:sldId id="951" r:id="rId3"/>
    <p:sldId id="962" r:id="rId4"/>
    <p:sldId id="954" r:id="rId5"/>
    <p:sldId id="956" r:id="rId6"/>
    <p:sldId id="960" r:id="rId7"/>
    <p:sldId id="957" r:id="rId8"/>
    <p:sldId id="959" r:id="rId9"/>
    <p:sldId id="958" r:id="rId10"/>
    <p:sldId id="96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802.11-20/0030r4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of non-transmitted links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of </a:t>
            </a:r>
            <a:r>
              <a:rPr lang="en-US" altLang="zh-CN" dirty="0"/>
              <a:t>the transmitted link are </a:t>
            </a:r>
            <a:r>
              <a:rPr lang="en-US" altLang="zh-CN" dirty="0" smtClean="0"/>
              <a:t>included in the association Request/Response frame?</a:t>
            </a:r>
          </a:p>
          <a:p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1. </a:t>
            </a:r>
          </a:p>
          <a:p>
            <a:pPr marL="457200" lvl="1" indent="0">
              <a:buNone/>
            </a:pPr>
            <a:endParaRPr lang="en-US" altLang="zh-CN" sz="16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</a:t>
            </a:r>
            <a:endParaRPr lang="en-US" altLang="zh-CN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400" dirty="0" smtClean="0"/>
              <a:t>Multi-link common info, which maybe contain the following info, e.g. </a:t>
            </a:r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and STR </a:t>
            </a:r>
            <a:r>
              <a:rPr lang="en-US" altLang="zh-CN" sz="1200" dirty="0"/>
              <a:t>bitmap indication across links of </a:t>
            </a:r>
            <a:r>
              <a:rPr lang="en-US" altLang="zh-CN" sz="1200" dirty="0" smtClean="0"/>
              <a:t>AP MLD’s side</a:t>
            </a:r>
          </a:p>
          <a:p>
            <a:pPr lvl="3"/>
            <a:r>
              <a:rPr lang="en-US" altLang="zh-CN" sz="1200" dirty="0" smtClean="0"/>
              <a:t>which may be reserved when </a:t>
            </a:r>
            <a:r>
              <a:rPr lang="en-US" altLang="zh-CN" sz="1200" dirty="0"/>
              <a:t>this Multi-link </a:t>
            </a:r>
            <a:r>
              <a:rPr lang="en-US" altLang="zh-CN" sz="1200" dirty="0" smtClean="0"/>
              <a:t>Association </a:t>
            </a:r>
            <a:r>
              <a:rPr lang="en-US" altLang="zh-CN" sz="1200" dirty="0"/>
              <a:t>element </a:t>
            </a:r>
            <a:r>
              <a:rPr lang="en-US" altLang="zh-CN" sz="1200" dirty="0" smtClean="0"/>
              <a:t>is included in an Association Request frame</a:t>
            </a:r>
            <a:endParaRPr lang="en-US" altLang="zh-CN" sz="1200" dirty="0"/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 and STR </a:t>
            </a:r>
            <a:r>
              <a:rPr lang="en-US" altLang="zh-CN" sz="1200" dirty="0"/>
              <a:t>bitmap indication across links of </a:t>
            </a:r>
            <a:r>
              <a:rPr lang="en-US" altLang="zh-CN" sz="1200" dirty="0" smtClean="0"/>
              <a:t>non-AP MLD’s side</a:t>
            </a:r>
          </a:p>
          <a:p>
            <a:pPr lvl="2"/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</a:t>
            </a:r>
            <a:endParaRPr lang="en-US" altLang="zh-CN" sz="12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(1/2)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350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87268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Otherwise, they 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(2/2)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0084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90372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that </a:t>
            </a:r>
            <a:r>
              <a:rPr lang="en-US" altLang="zh-CN" dirty="0" smtClean="0"/>
              <a:t>the non-AP MLD should reuse </a:t>
            </a:r>
            <a:r>
              <a:rPr lang="en-US" altLang="zh-CN" dirty="0"/>
              <a:t>the Association Request/Response </a:t>
            </a:r>
            <a:r>
              <a:rPr lang="en-US" altLang="zh-CN" dirty="0" smtClean="0"/>
              <a:t>frames </a:t>
            </a:r>
            <a:r>
              <a:rPr lang="en-US" altLang="zh-CN" dirty="0"/>
              <a:t>to do </a:t>
            </a:r>
            <a:r>
              <a:rPr lang="en-US" altLang="zh-CN" dirty="0" smtClean="0"/>
              <a:t>the multi-link association with the AP MLD?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104696</TotalTime>
  <Words>869</Words>
  <Application>Microsoft Office PowerPoint</Application>
  <PresentationFormat>全屏显示(4:3)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2009</cp:revision>
  <cp:lastPrinted>1998-02-10T13:28:06Z</cp:lastPrinted>
  <dcterms:created xsi:type="dcterms:W3CDTF">2004-12-02T14:01:45Z</dcterms:created>
  <dcterms:modified xsi:type="dcterms:W3CDTF">2020-03-16T02:39:10Z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(3)zqYxe72KlQuI2ObqQIjLZEKdtvvdakmNGds28OVn2hDgZpClS2/d/ZEz9rxMxex1fnt0b7ey
MpD+VTZ4PkUimKNR0cOl/ZSCxB/TXSQJuD5yBFvqmjcn3q8YvmPKK3pxcNY3uommN84LZ47I
br/CxQGD0SqXOU7K2UbkbvyWyYTFP3HvD0DYUr96EaKQz1VzWjBiwFxAW98C/MiaGop/KIzd
Y3FVS1d7oKF3mVKg7F</vt:lpwstr>
  </property>
  <property fmtid="{D5CDD505-2E9C-101B-9397-08002B2CF9AE}" pid="4" name="_2015_ms_pID_7253431">
    <vt:lpwstr>ghFXiI+8cdxv/8LXnxhS0Va/laGRuoPLCe9nPbuDqHyD2eJeV8rfpZ
CQrhmX/ftXcpPBCu0nX2iOOgkP8bAajBRvOsPszyZBwIQFW+qvoUs1tjXaXlCbukRT6HaqKo
L/0uMTxg4ZOdQ2Y35KqxiI1xaDDzXvZpKDhYSNnC+4mwpHkLqbMNYuFMKlcXkO/V1sKvwSNV
EWnDugcTcfvh8yheVyapQ8UCRDNzk88BjSY/</vt:lpwstr>
  </property>
  <property fmtid="{D5CDD505-2E9C-101B-9397-08002B2CF9AE}" pid="5" name="_2015_ms_pID_7253432">
    <vt:lpwstr>J6aOT8NSNx4/luRrzzl9qZE=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