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109" r:id="rId13"/>
    <p:sldId id="1107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16DDF-6C0A-46A8-8C88-248061B46419}" v="1" dt="2020-06-04T15:46:42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383" autoAdjust="0"/>
  </p:normalViewPr>
  <p:slideViewPr>
    <p:cSldViewPr>
      <p:cViewPr varScale="1">
        <p:scale>
          <a:sx n="114" d="100"/>
          <a:sy n="114" d="100"/>
        </p:scale>
        <p:origin x="17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85516DDF-6C0A-46A8-8C88-248061B46419}"/>
    <pc:docChg chg="modSld modMainMaster">
      <pc:chgData name="Jang Insun" userId="9a6367cea696bed7" providerId="LiveId" clId="{85516DDF-6C0A-46A8-8C88-248061B46419}" dt="2020-06-04T15:47:16.106" v="16" actId="20577"/>
      <pc:docMkLst>
        <pc:docMk/>
      </pc:docMkLst>
      <pc:sldChg chg="modSp mod">
        <pc:chgData name="Jang Insun" userId="9a6367cea696bed7" providerId="LiveId" clId="{85516DDF-6C0A-46A8-8C88-248061B46419}" dt="2020-06-04T15:47:09.463" v="14" actId="20577"/>
        <pc:sldMkLst>
          <pc:docMk/>
          <pc:sldMk cId="1400718463" sldId="1107"/>
        </pc:sldMkLst>
        <pc:spChg chg="mod">
          <ac:chgData name="Jang Insun" userId="9a6367cea696bed7" providerId="LiveId" clId="{85516DDF-6C0A-46A8-8C88-248061B46419}" dt="2020-06-04T15:47:09.463" v="14" actId="20577"/>
          <ac:spMkLst>
            <pc:docMk/>
            <pc:sldMk cId="1400718463" sldId="1107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85516DDF-6C0A-46A8-8C88-248061B46419}" dt="2020-06-04T15:47:16.106" v="16" actId="20577"/>
        <pc:sldMasterMkLst>
          <pc:docMk/>
          <pc:sldMasterMk cId="0" sldId="2147483648"/>
        </pc:sldMasterMkLst>
        <pc:spChg chg="mod">
          <ac:chgData name="Jang Insun" userId="9a6367cea696bed7" providerId="LiveId" clId="{85516DDF-6C0A-46A8-8C88-248061B46419}" dt="2020-06-04T15:47:16.106" v="1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802.11-20/0028r5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can be excluded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Request</a:t>
            </a:r>
          </a:p>
          <a:p>
            <a:pPr lvl="1"/>
            <a:r>
              <a:rPr lang="en-US" altLang="ko-KR" sz="1600" dirty="0"/>
              <a:t>Whether we define a new management frame including the ML element has to be discussed</a:t>
            </a:r>
          </a:p>
          <a:p>
            <a:pPr lvl="2"/>
            <a:r>
              <a:rPr lang="en-US" altLang="ko-KR" sz="1400" dirty="0"/>
              <a:t>However, we can just transmit the proposed ML element in existing management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format and the transmission of a newly defined element</a:t>
            </a:r>
          </a:p>
          <a:p>
            <a:r>
              <a:rPr lang="en-US" altLang="ko-KR" sz="2000" dirty="0"/>
              <a:t>ML element includes a Common information and Per-link information</a:t>
            </a:r>
          </a:p>
          <a:p>
            <a:pPr lvl="1"/>
            <a:r>
              <a:rPr lang="en-US" altLang="ko-KR" sz="1600" dirty="0"/>
              <a:t>Per-link information includes the information of the other link(s) except for a link where the element is transmitted for a single setup</a:t>
            </a:r>
          </a:p>
          <a:p>
            <a:pPr lvl="1"/>
            <a:r>
              <a:rPr lang="en-US" altLang="ko-KR" sz="1600" dirty="0"/>
              <a:t>Common information can include the number of links and the bitmap indications across the links regarding ML setup and operation (e.g., operating links, TID-to-link Mapping) </a:t>
            </a:r>
          </a:p>
          <a:p>
            <a:pPr lvl="2"/>
            <a:r>
              <a:rPr lang="en-US" altLang="ko-KR" sz="1400" dirty="0"/>
              <a:t>It considers the order for links indicated in ML information field, implicitly</a:t>
            </a:r>
          </a:p>
          <a:p>
            <a:r>
              <a:rPr lang="en-US" altLang="ko-KR" sz="2000" dirty="0"/>
              <a:t>ML element of AP MLD is included in Beacon and Association/Probe Response while ML element of non-AP MLD is included in Association Request</a:t>
            </a:r>
          </a:p>
          <a:p>
            <a:pPr marL="685800" lvl="2" indent="-342900"/>
            <a:r>
              <a:rPr lang="en-US" altLang="ko-KR" sz="1400" dirty="0"/>
              <a:t>Some sub-fields of ML element transmitted by non-AP MLD can be excluded because AP-only information isn’t‘ needed to be included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an STA of an MLD can provide  MLD-level information that is common to all STAs affiliated with the MLD and per-link information that is specific to the STA on each link in management frames during multi-link setup?</a:t>
            </a:r>
          </a:p>
          <a:p>
            <a:pPr lvl="1"/>
            <a:r>
              <a:rPr lang="en-US" altLang="ko-KR" dirty="0"/>
              <a:t>The specific information is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837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following?</a:t>
            </a:r>
          </a:p>
          <a:p>
            <a:pPr lvl="1"/>
            <a:r>
              <a:rPr lang="en-US" altLang="ko-KR" dirty="0"/>
              <a:t>Existing frames are reused for multi-link discovery </a:t>
            </a:r>
          </a:p>
          <a:p>
            <a:pPr lvl="1"/>
            <a:r>
              <a:rPr lang="en-US" altLang="ko-KR" dirty="0"/>
              <a:t>Association Request and Association Response frames are reused for multi-link setup</a:t>
            </a:r>
          </a:p>
          <a:p>
            <a:pPr lvl="1"/>
            <a:r>
              <a:rPr lang="en-US" altLang="ko-KR" dirty="0"/>
              <a:t>NOTE: New signaling to query AP link specific parameters or AP MLD parameters by using Protected Management Frames (PMF) encrypted Management frames is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802.11-19/1262r8 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capabilities) [1]</a:t>
            </a:r>
          </a:p>
          <a:p>
            <a:pPr lvl="1"/>
            <a:r>
              <a:rPr lang="en-US" altLang="ko-KR" sz="1600" dirty="0"/>
              <a:t>We can add more information to the new element as well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the format and the transmission of a newly defined element</a:t>
            </a:r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High-level Format 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ML element would include </a:t>
            </a:r>
            <a:r>
              <a:rPr lang="en-US" altLang="ko-KR" sz="2000" u="sng" dirty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/>
              <a:t> [2]</a:t>
            </a:r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Bitmap*</a:t>
            </a:r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r>
              <a:rPr lang="en-US" altLang="ko-KR" sz="2000" dirty="0"/>
              <a:t>Example</a:t>
            </a:r>
          </a:p>
          <a:p>
            <a:pPr lvl="1"/>
            <a:r>
              <a:rPr lang="en-US" altLang="ko-KR" sz="1400" dirty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Per-link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“Per-link Information” indicates information per 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>
                <a:solidFill>
                  <a:srgbClr val="FF0000"/>
                </a:solidFill>
              </a:rPr>
              <a:t>Therefore, Indicated 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/>
              <a:t>Basically, the information of association link is included in EHT capabilities/operation elements with additional elements (if needed) which will be discussed in the next slide</a:t>
            </a:r>
          </a:p>
          <a:p>
            <a:r>
              <a:rPr lang="en-US" altLang="ko-KR" sz="2000" dirty="0"/>
              <a:t>Per-link Information can be the following example</a:t>
            </a:r>
          </a:p>
          <a:p>
            <a:pPr lvl="1"/>
            <a:r>
              <a:rPr lang="en-US" altLang="ko-KR" sz="1600" dirty="0"/>
              <a:t>Link #1 ~ Link #N do not include the association link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Per-link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the ML element</a:t>
            </a:r>
          </a:p>
          <a:p>
            <a:r>
              <a:rPr lang="en-US" altLang="ko-KR" sz="2000" dirty="0"/>
              <a:t>Meanwhile, necessary information only 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additional information will be obtained on the other 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links in Per-link information field</a:t>
            </a:r>
          </a:p>
          <a:p>
            <a:pPr lvl="1"/>
            <a:r>
              <a:rPr lang="en-US" altLang="ko-KR" sz="1600" dirty="0"/>
              <a:t>Bitmap can include bit(s) 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ADDBA for a 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#1: Set 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#2: STR Capability that whether STR is 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/>
              <a:t>#3: TID-to-link Mapping</a:t>
            </a:r>
          </a:p>
          <a:p>
            <a:pPr lvl="1"/>
            <a:r>
              <a:rPr lang="en-US" altLang="ko-KR" sz="1600" dirty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/>
              <a:t>As an example, an MLD assigns TID 0 to link 1 only (not link 2)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Single BA 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utilization for a single BA agreement using ADDBA request/response frames [1] (already agreed)</a:t>
            </a:r>
          </a:p>
          <a:p>
            <a:pPr lvl="1"/>
            <a:r>
              <a:rPr lang="en-US" altLang="ko-KR" sz="1600" dirty="0"/>
              <a:t>For 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269101</TotalTime>
  <Words>1507</Words>
  <Application>Microsoft Office PowerPoint</Application>
  <PresentationFormat>화면 슬라이드 쇼(4:3)</PresentationFormat>
  <Paragraphs>213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13333</cp:revision>
  <cp:lastPrinted>2018-10-31T23:27:01Z</cp:lastPrinted>
  <dcterms:created xsi:type="dcterms:W3CDTF">2007-05-21T21:00:37Z</dcterms:created>
  <dcterms:modified xsi:type="dcterms:W3CDTF">2020-06-04T15:47:20Z</dcterms:modified>
</cp:coreProperties>
</file>