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3"/>
  </p:notesMasterIdLst>
  <p:handoutMasterIdLst>
    <p:handoutMasterId r:id="rId64"/>
  </p:handoutMasterIdLst>
  <p:sldIdLst>
    <p:sldId id="269" r:id="rId2"/>
    <p:sldId id="392" r:id="rId3"/>
    <p:sldId id="374" r:id="rId4"/>
    <p:sldId id="564" r:id="rId5"/>
    <p:sldId id="403" r:id="rId6"/>
    <p:sldId id="552" r:id="rId7"/>
    <p:sldId id="534" r:id="rId8"/>
    <p:sldId id="561" r:id="rId9"/>
    <p:sldId id="355" r:id="rId10"/>
    <p:sldId id="395" r:id="rId11"/>
    <p:sldId id="396" r:id="rId12"/>
    <p:sldId id="416" r:id="rId13"/>
    <p:sldId id="431" r:id="rId14"/>
    <p:sldId id="563" r:id="rId15"/>
    <p:sldId id="417" r:id="rId16"/>
    <p:sldId id="415" r:id="rId17"/>
    <p:sldId id="369" r:id="rId18"/>
    <p:sldId id="365" r:id="rId19"/>
    <p:sldId id="366" r:id="rId20"/>
    <p:sldId id="367" r:id="rId21"/>
    <p:sldId id="368" r:id="rId22"/>
    <p:sldId id="405" r:id="rId23"/>
    <p:sldId id="376" r:id="rId24"/>
    <p:sldId id="373" r:id="rId25"/>
    <p:sldId id="418" r:id="rId26"/>
    <p:sldId id="419" r:id="rId27"/>
    <p:sldId id="371" r:id="rId28"/>
    <p:sldId id="288" r:id="rId29"/>
    <p:sldId id="285" r:id="rId30"/>
    <p:sldId id="286" r:id="rId31"/>
    <p:sldId id="284" r:id="rId32"/>
    <p:sldId id="566" r:id="rId33"/>
    <p:sldId id="283" r:id="rId34"/>
    <p:sldId id="567" r:id="rId35"/>
    <p:sldId id="430" r:id="rId36"/>
    <p:sldId id="287" r:id="rId37"/>
    <p:sldId id="565" r:id="rId38"/>
    <p:sldId id="289" r:id="rId39"/>
    <p:sldId id="569" r:id="rId40"/>
    <p:sldId id="568" r:id="rId41"/>
    <p:sldId id="324" r:id="rId42"/>
    <p:sldId id="570" r:id="rId43"/>
    <p:sldId id="323" r:id="rId44"/>
    <p:sldId id="280" r:id="rId45"/>
    <p:sldId id="340" r:id="rId46"/>
    <p:sldId id="346" r:id="rId47"/>
    <p:sldId id="347" r:id="rId48"/>
    <p:sldId id="348" r:id="rId49"/>
    <p:sldId id="349" r:id="rId50"/>
    <p:sldId id="350" r:id="rId51"/>
    <p:sldId id="351" r:id="rId52"/>
    <p:sldId id="290" r:id="rId53"/>
    <p:sldId id="438" r:id="rId54"/>
    <p:sldId id="372" r:id="rId55"/>
    <p:sldId id="341" r:id="rId56"/>
    <p:sldId id="281" r:id="rId57"/>
    <p:sldId id="377" r:id="rId58"/>
    <p:sldId id="306" r:id="rId59"/>
    <p:sldId id="326" r:id="rId60"/>
    <p:sldId id="423" r:id="rId61"/>
    <p:sldId id="307" r:id="rId6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566"/>
            <p14:sldId id="283"/>
            <p14:sldId id="567"/>
            <p14:sldId id="430"/>
            <p14:sldId id="287"/>
            <p14:sldId id="565"/>
            <p14:sldId id="289"/>
            <p14:sldId id="569"/>
            <p14:sldId id="568"/>
            <p14:sldId id="324"/>
            <p14:sldId id="570"/>
            <p14:sldId id="323"/>
            <p14:sldId id="280"/>
            <p14:sldId id="340"/>
            <p14:sldId id="346"/>
            <p14:sldId id="347"/>
            <p14:sldId id="348"/>
            <p14:sldId id="349"/>
            <p14:sldId id="350"/>
            <p14:sldId id="351"/>
            <p14:sldId id="290"/>
            <p14:sldId id="438"/>
            <p14:sldId id="372"/>
            <p14:sldId id="341"/>
            <p14:sldId id="281"/>
            <p14:sldId id="377"/>
            <p14:sldId id="306"/>
            <p14:sldId id="326"/>
            <p14:sldId id="423"/>
            <p14:sldId id="307"/>
          </p14:sldIdLst>
        </p14:section>
        <p14:section name="Monday" id="{4B7C112C-E236-4D4B-9841-D43330742BB2}">
          <p14:sldIdLst/>
        </p14:section>
        <p14:section name="Wednessday" id="{F21A492A-BA32-4758-8679-031504230AE7}">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09" autoAdjust="0"/>
    <p:restoredTop sz="94694" autoAdjust="0"/>
  </p:normalViewPr>
  <p:slideViewPr>
    <p:cSldViewPr>
      <p:cViewPr>
        <p:scale>
          <a:sx n="100" d="100"/>
          <a:sy n="100" d="100"/>
        </p:scale>
        <p:origin x="450" y="240"/>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802.11-20/0007r3</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2020</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Adrian Stephens, Intel : Stephen McCann, Self</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802.11-20/0007r3</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2020</a:t>
            </a:r>
            <a:endParaRPr lang="en-US" dirty="0"/>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Adrian Stephens, Intel : Stephen McCann, Self</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Self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a:t>September 2020</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Self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35</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35</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41</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41</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42</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42</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43</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43</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44</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44</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45</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45</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46</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46</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47</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47</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48</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48</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49</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49</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50</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50</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51</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51</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52</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52</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53</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53</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54</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55</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55</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56</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56</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57</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57</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58</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58</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61</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61</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802.11-20/0007r3</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September 2020</a:t>
            </a:r>
            <a:endParaRPr lang="en-US" altLang="en-US" sz="1400" dirty="0"/>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a:t>September 2020</a:t>
            </a:r>
            <a:endParaRPr lang="en-US" dirty="0"/>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a:t>September 2020</a:t>
            </a:r>
            <a:endParaRPr lang="en-US" dirty="0"/>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a:t>September 2020</a:t>
            </a:r>
            <a:endParaRPr lang="en-US" dirty="0"/>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a:t>September 2020</a:t>
            </a:r>
            <a:endParaRPr lang="en-US" dirty="0"/>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a:t>September 2020</a:t>
            </a:r>
            <a:endParaRPr lang="en-US" dirty="0"/>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a:t>September 2020</a:t>
            </a:r>
            <a:endParaRPr lang="en-US" dirty="0"/>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a:t>Adrian Stephens, Intel : Stephen McCann, Self</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a:t>September 2020</a:t>
            </a:r>
            <a:endParaRPr lang="en-US" dirty="0"/>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a:t>Adrian Stephens, Intel : Stephen McCann, Self</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September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September 2020</a:t>
            </a:r>
            <a:endParaRPr lang="en-GB" dirty="0"/>
          </a:p>
        </p:txBody>
      </p:sp>
      <p:sp>
        <p:nvSpPr>
          <p:cNvPr id="6"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September 2020</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Adrian Stephens, Intel : Stephen McCann, Self</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September 2020</a:t>
            </a:r>
            <a:endParaRPr lang="en-GB" dirty="0"/>
          </a:p>
        </p:txBody>
      </p:sp>
      <p:sp>
        <p:nvSpPr>
          <p:cNvPr id="4"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September 2020</a:t>
            </a:r>
            <a:endParaRPr lang="en-GB" dirty="0"/>
          </a:p>
        </p:txBody>
      </p:sp>
      <p:sp>
        <p:nvSpPr>
          <p:cNvPr id="3"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2020</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a:t>Adrian Stephens, Intel : Stephen McCann, Self</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802.11-20/0007r3</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September 2020</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2020-09-14</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498277543"/>
              </p:ext>
            </p:extLst>
          </p:nvPr>
        </p:nvGraphicFramePr>
        <p:xfrm>
          <a:off x="1397000" y="2414588"/>
          <a:ext cx="9996488" cy="2917825"/>
        </p:xfrm>
        <a:graphic>
          <a:graphicData uri="http://schemas.openxmlformats.org/presentationml/2006/ole">
            <mc:AlternateContent xmlns:mc="http://schemas.openxmlformats.org/markup-compatibility/2006">
              <mc:Choice xmlns:v="urn:schemas-microsoft-com:vml" Requires="v">
                <p:oleObj spid="_x0000_s4147" name="Document" r:id="rId4" imgW="8427543" imgH="2460536" progId="Word.Document.8">
                  <p:embed/>
                </p:oleObj>
              </mc:Choice>
              <mc:Fallback>
                <p:oleObj name="Document" r:id="rId4"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srcRect/>
                      <a:stretch>
                        <a:fillRect/>
                      </a:stretch>
                    </p:blipFill>
                    <p:spPr bwMode="auto">
                      <a:xfrm>
                        <a:off x="1397000" y="2414588"/>
                        <a:ext cx="9996488" cy="2917825"/>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10</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8400256" y="6475414"/>
            <a:ext cx="309634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Rectangle 4">
            <a:extLst>
              <a:ext uri="{FF2B5EF4-FFF2-40B4-BE49-F238E27FC236}">
                <a16:creationId xmlns:a16="http://schemas.microsoft.com/office/drawing/2014/main" id="{2897D220-EBE1-4856-B830-6C62099C3972}"/>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2020</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Personal Area Network (WPAN)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Handover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400256" y="6477600"/>
            <a:ext cx="309634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2020</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802.15</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WPAN</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Bob Heile</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6774818"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Logical Link Control		802.4 Token Bus		  802.5 Token Ring</a:t>
            </a:r>
          </a:p>
          <a:p>
            <a:pPr eaLnBrk="1" hangingPunct="1">
              <a:spcBef>
                <a:spcPct val="0"/>
              </a:spcBef>
              <a:buFontTx/>
              <a:buNone/>
              <a:defRPr/>
            </a:pPr>
            <a:r>
              <a:rPr lang="en-US" altLang="en-US" sz="1400" dirty="0">
                <a:solidFill>
                  <a:srgbClr val="333399"/>
                </a:solidFill>
                <a:cs typeface="DejaVu Sans" charset="0"/>
              </a:rPr>
              <a:t>802.6 Distributed Queue Dual Bus 	802.7 Broadband TAG	  802.8 Fiber Optic TAG </a:t>
            </a:r>
          </a:p>
          <a:p>
            <a:pPr eaLnBrk="1" hangingPunct="1">
              <a:spcBef>
                <a:spcPct val="0"/>
              </a:spcBef>
              <a:buFontTx/>
              <a:buNone/>
              <a:defRPr/>
            </a:pPr>
            <a:r>
              <a:rPr lang="en-US" altLang="en-US" sz="1400" dirty="0">
                <a:solidFill>
                  <a:srgbClr val="333399"/>
                </a:solidFill>
                <a:cs typeface="DejaVu Sans" charset="0"/>
              </a:rPr>
              <a:t>802.9 Integrated Service 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Cable Modems </a:t>
            </a:r>
          </a:p>
          <a:p>
            <a:pPr eaLnBrk="1" hangingPunct="1">
              <a:spcBef>
                <a:spcPct val="0"/>
              </a:spcBef>
              <a:buFontTx/>
              <a:buNone/>
              <a:defRPr/>
            </a:pPr>
            <a:r>
              <a:rPr lang="en-GB" altLang="en-US" sz="1400" dirty="0">
                <a:solidFill>
                  <a:srgbClr val="333399"/>
                </a:solidFill>
                <a:cs typeface="DejaVu Sans" charset="0"/>
              </a:rPr>
              <a:t>802.20 Mobile Broadband Wireless Access 		</a:t>
            </a: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Steve Shellhammer</a:t>
            </a:r>
            <a:endParaRPr lang="en-US" altLang="en-US" sz="120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400256" y="6458104"/>
            <a:ext cx="3064045"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Hanover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Media </a:t>
              </a:r>
              <a:r>
                <a:rPr lang="en-US" altLang="en-US" sz="1200" dirty="0" err="1">
                  <a:solidFill>
                    <a:srgbClr val="000000"/>
                  </a:solidFill>
                  <a:latin typeface="Arial" panose="020B0604020202020204" pitchFamily="34" charset="0"/>
                  <a:cs typeface="DejaVu Sans" charset="0"/>
                </a:rPr>
                <a:t>Indep</a:t>
              </a:r>
              <a:r>
                <a:rPr lang="en-US" altLang="en-US" sz="1200" dirty="0">
                  <a:solidFill>
                    <a:srgbClr val="000000"/>
                  </a:solidFill>
                  <a:latin typeface="Arial" panose="020B0604020202020204" pitchFamily="34" charset="0"/>
                  <a:cs typeface="DejaVu Sans" charset="0"/>
                </a:rPr>
                <a: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Handover Servs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2020</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grpSp>
        <p:nvGrpSpPr>
          <p:cNvPr id="49" name="Group 48">
            <a:extLst>
              <a:ext uri="{FF2B5EF4-FFF2-40B4-BE49-F238E27FC236}">
                <a16:creationId xmlns:a16="http://schemas.microsoft.com/office/drawing/2014/main" id="{9DD87207-8C06-4089-BA43-92065CA82586}"/>
              </a:ext>
            </a:extLst>
          </p:cNvPr>
          <p:cNvGrpSpPr/>
          <p:nvPr/>
        </p:nvGrpSpPr>
        <p:grpSpPr>
          <a:xfrm>
            <a:off x="1415480" y="1134553"/>
            <a:ext cx="8996362" cy="5267822"/>
            <a:chOff x="1524000" y="686091"/>
            <a:chExt cx="8996362" cy="5267822"/>
          </a:xfrm>
        </p:grpSpPr>
        <p:sp>
          <p:nvSpPr>
            <p:cNvPr id="50" name="Text Box 6">
              <a:extLst>
                <a:ext uri="{FF2B5EF4-FFF2-40B4-BE49-F238E27FC236}">
                  <a16:creationId xmlns:a16="http://schemas.microsoft.com/office/drawing/2014/main" id="{638A261D-CB22-4BBA-9D63-6967530E7B06}"/>
                </a:ext>
              </a:extLst>
            </p:cNvPr>
            <p:cNvSpPr txBox="1">
              <a:spLocks noChangeArrowheads="1"/>
            </p:cNvSpPr>
            <p:nvPr/>
          </p:nvSpPr>
          <p:spPr bwMode="auto">
            <a:xfrm rot="16200000">
              <a:off x="13843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51" name="Group 50">
              <a:extLst>
                <a:ext uri="{FF2B5EF4-FFF2-40B4-BE49-F238E27FC236}">
                  <a16:creationId xmlns:a16="http://schemas.microsoft.com/office/drawing/2014/main" id="{D40256AB-F6BA-4E45-9D5B-EB9186A7FE6A}"/>
                </a:ext>
              </a:extLst>
            </p:cNvPr>
            <p:cNvGrpSpPr/>
            <p:nvPr/>
          </p:nvGrpSpPr>
          <p:grpSpPr>
            <a:xfrm>
              <a:off x="1896474" y="700528"/>
              <a:ext cx="1676400" cy="5218420"/>
              <a:chOff x="7391400" y="706218"/>
              <a:chExt cx="1676400" cy="5218420"/>
            </a:xfrm>
          </p:grpSpPr>
          <p:sp>
            <p:nvSpPr>
              <p:cNvPr id="87" name="AutoShape 11">
                <a:extLst>
                  <a:ext uri="{FF2B5EF4-FFF2-40B4-BE49-F238E27FC236}">
                    <a16:creationId xmlns:a16="http://schemas.microsoft.com/office/drawing/2014/main" id="{6072631A-1015-425E-9970-EB5CF801F28A}"/>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88" name="AutoShape 9">
                <a:extLst>
                  <a:ext uri="{FF2B5EF4-FFF2-40B4-BE49-F238E27FC236}">
                    <a16:creationId xmlns:a16="http://schemas.microsoft.com/office/drawing/2014/main" id="{B9702930-F7BD-44A9-8535-6894C14FC956}"/>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90" name="AutoShape 10">
                <a:extLst>
                  <a:ext uri="{FF2B5EF4-FFF2-40B4-BE49-F238E27FC236}">
                    <a16:creationId xmlns:a16="http://schemas.microsoft.com/office/drawing/2014/main" id="{8F7A3D4C-27E9-4A55-A8B2-559DFC0A28B0}"/>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91" name="AutoShape 41">
                <a:extLst>
                  <a:ext uri="{FF2B5EF4-FFF2-40B4-BE49-F238E27FC236}">
                    <a16:creationId xmlns:a16="http://schemas.microsoft.com/office/drawing/2014/main" id="{9C3467C2-9DA6-4D13-8A2B-09273304D632}"/>
                  </a:ext>
                </a:extLst>
              </p:cNvPr>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92" name="AutoShape 41">
                <a:extLst>
                  <a:ext uri="{FF2B5EF4-FFF2-40B4-BE49-F238E27FC236}">
                    <a16:creationId xmlns:a16="http://schemas.microsoft.com/office/drawing/2014/main" id="{C8C7156B-8422-4435-9235-213C562A96EC}"/>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93" name="AutoShape 9">
                <a:extLst>
                  <a:ext uri="{FF2B5EF4-FFF2-40B4-BE49-F238E27FC236}">
                    <a16:creationId xmlns:a16="http://schemas.microsoft.com/office/drawing/2014/main" id="{705B6DF0-7A34-4CBD-84A7-315D25205C0B}"/>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2" name="Right Arrow 53">
              <a:extLst>
                <a:ext uri="{FF2B5EF4-FFF2-40B4-BE49-F238E27FC236}">
                  <a16:creationId xmlns:a16="http://schemas.microsoft.com/office/drawing/2014/main" id="{FB3EBF1A-4012-4979-BBB0-AED28C6B1F3C}"/>
                </a:ext>
              </a:extLst>
            </p:cNvPr>
            <p:cNvSpPr/>
            <p:nvPr/>
          </p:nvSpPr>
          <p:spPr bwMode="auto">
            <a:xfrm rot="10800000">
              <a:off x="3427066"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53" name="Text Box 6">
              <a:extLst>
                <a:ext uri="{FF2B5EF4-FFF2-40B4-BE49-F238E27FC236}">
                  <a16:creationId xmlns:a16="http://schemas.microsoft.com/office/drawing/2014/main" id="{AFF4F2D9-81FD-4D46-898B-097EAA7DE77C}"/>
                </a:ext>
              </a:extLst>
            </p:cNvPr>
            <p:cNvSpPr txBox="1">
              <a:spLocks noChangeArrowheads="1"/>
            </p:cNvSpPr>
            <p:nvPr/>
          </p:nvSpPr>
          <p:spPr bwMode="auto">
            <a:xfrm rot="16200000">
              <a:off x="10717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54" name="Straight Arrow Connector 53">
              <a:extLst>
                <a:ext uri="{FF2B5EF4-FFF2-40B4-BE49-F238E27FC236}">
                  <a16:creationId xmlns:a16="http://schemas.microsoft.com/office/drawing/2014/main" id="{CC1168F4-CF42-457B-A78A-6FAE5C4E3FBB}"/>
                </a:ext>
              </a:extLst>
            </p:cNvPr>
            <p:cNvCxnSpPr/>
            <p:nvPr/>
          </p:nvCxnSpPr>
          <p:spPr bwMode="auto">
            <a:xfrm flipV="1">
              <a:off x="18288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5" name="Straight Arrow Connector 54">
              <a:extLst>
                <a:ext uri="{FF2B5EF4-FFF2-40B4-BE49-F238E27FC236}">
                  <a16:creationId xmlns:a16="http://schemas.microsoft.com/office/drawing/2014/main" id="{594C053B-969F-42B9-A20B-3DF50DA6D490}"/>
                </a:ext>
              </a:extLst>
            </p:cNvPr>
            <p:cNvCxnSpPr/>
            <p:nvPr/>
          </p:nvCxnSpPr>
          <p:spPr bwMode="auto">
            <a:xfrm>
              <a:off x="18288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6" name="Straight Connector 55">
              <a:extLst>
                <a:ext uri="{FF2B5EF4-FFF2-40B4-BE49-F238E27FC236}">
                  <a16:creationId xmlns:a16="http://schemas.microsoft.com/office/drawing/2014/main" id="{64B7B4D6-4685-4B34-B0A3-BAF79B59A08D}"/>
                </a:ext>
              </a:extLst>
            </p:cNvPr>
            <p:cNvCxnSpPr/>
            <p:nvPr/>
          </p:nvCxnSpPr>
          <p:spPr bwMode="auto">
            <a:xfrm>
              <a:off x="16002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57" name="Group 56">
              <a:extLst>
                <a:ext uri="{FF2B5EF4-FFF2-40B4-BE49-F238E27FC236}">
                  <a16:creationId xmlns:a16="http://schemas.microsoft.com/office/drawing/2014/main" id="{B0C4DFA3-1C26-4178-BEE1-78E854503B36}"/>
                </a:ext>
              </a:extLst>
            </p:cNvPr>
            <p:cNvGrpSpPr/>
            <p:nvPr/>
          </p:nvGrpSpPr>
          <p:grpSpPr>
            <a:xfrm>
              <a:off x="3775213" y="686091"/>
              <a:ext cx="2797854" cy="5211982"/>
              <a:chOff x="4419600" y="706218"/>
              <a:chExt cx="2797854" cy="5211982"/>
            </a:xfrm>
          </p:grpSpPr>
          <p:sp>
            <p:nvSpPr>
              <p:cNvPr id="76" name="AutoShape 11">
                <a:extLst>
                  <a:ext uri="{FF2B5EF4-FFF2-40B4-BE49-F238E27FC236}">
                    <a16:creationId xmlns:a16="http://schemas.microsoft.com/office/drawing/2014/main" id="{420A3C06-4C7A-4B3C-8478-47BCD25E7F90}"/>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77" name="AutoShape 42">
                <a:extLst>
                  <a:ext uri="{FF2B5EF4-FFF2-40B4-BE49-F238E27FC236}">
                    <a16:creationId xmlns:a16="http://schemas.microsoft.com/office/drawing/2014/main" id="{8C8064DE-7601-4ED0-8352-1BEC4123F884}"/>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8" name="AutoShape 9">
                <a:extLst>
                  <a:ext uri="{FF2B5EF4-FFF2-40B4-BE49-F238E27FC236}">
                    <a16:creationId xmlns:a16="http://schemas.microsoft.com/office/drawing/2014/main" id="{997AA926-EAFD-4173-881C-D4A340419166}"/>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79" name="AutoShape 10">
                <a:extLst>
                  <a:ext uri="{FF2B5EF4-FFF2-40B4-BE49-F238E27FC236}">
                    <a16:creationId xmlns:a16="http://schemas.microsoft.com/office/drawing/2014/main" id="{C0032152-0C55-4120-A15D-2BC7448142CC}"/>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80" name="AutoShape 21">
                <a:extLst>
                  <a:ext uri="{FF2B5EF4-FFF2-40B4-BE49-F238E27FC236}">
                    <a16:creationId xmlns:a16="http://schemas.microsoft.com/office/drawing/2014/main" id="{8D456CD3-1909-4DAF-BE8C-A538568F1C39}"/>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solidFill>
                    <a:schemeClr val="tx1"/>
                  </a:solidFill>
                  <a:latin typeface="Tahoma" pitchFamily="34" charset="0"/>
                  <a:ea typeface="ＭＳ Ｐゴシック" charset="-128"/>
                  <a:cs typeface="Arial" pitchFamily="34" charset="0"/>
                </a:endParaRPr>
              </a:p>
            </p:txBody>
          </p:sp>
          <p:sp>
            <p:nvSpPr>
              <p:cNvPr id="81" name="AutoShape 22">
                <a:extLst>
                  <a:ext uri="{FF2B5EF4-FFF2-40B4-BE49-F238E27FC236}">
                    <a16:creationId xmlns:a16="http://schemas.microsoft.com/office/drawing/2014/main" id="{5578D36E-0EDE-4317-B63F-6DCE8E112AF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82" name="AutoShape 23">
                <a:extLst>
                  <a:ext uri="{FF2B5EF4-FFF2-40B4-BE49-F238E27FC236}">
                    <a16:creationId xmlns:a16="http://schemas.microsoft.com/office/drawing/2014/main" id="{05BD1073-71E3-4DC7-A5F7-A477E15A9AA1}"/>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83" name="AutoShape 24">
                <a:extLst>
                  <a:ext uri="{FF2B5EF4-FFF2-40B4-BE49-F238E27FC236}">
                    <a16:creationId xmlns:a16="http://schemas.microsoft.com/office/drawing/2014/main" id="{8C5D63DE-C8C3-4F00-ADC8-58058F1B40E5}"/>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84" name="AutoShape 41">
                <a:extLst>
                  <a:ext uri="{FF2B5EF4-FFF2-40B4-BE49-F238E27FC236}">
                    <a16:creationId xmlns:a16="http://schemas.microsoft.com/office/drawing/2014/main" id="{42376963-349C-46AB-9E04-A91BAB63F152}"/>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85" name="AutoShape 43">
                <a:extLst>
                  <a:ext uri="{FF2B5EF4-FFF2-40B4-BE49-F238E27FC236}">
                    <a16:creationId xmlns:a16="http://schemas.microsoft.com/office/drawing/2014/main" id="{CB2BBAC2-4E9C-4496-9C06-9271ECB8C088}"/>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86" name="AutoShape 44">
                <a:extLst>
                  <a:ext uri="{FF2B5EF4-FFF2-40B4-BE49-F238E27FC236}">
                    <a16:creationId xmlns:a16="http://schemas.microsoft.com/office/drawing/2014/main" id="{C9E69177-3091-4EEF-9730-456BED2CC844}"/>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8" name="Right Arrow 49">
              <a:extLst>
                <a:ext uri="{FF2B5EF4-FFF2-40B4-BE49-F238E27FC236}">
                  <a16:creationId xmlns:a16="http://schemas.microsoft.com/office/drawing/2014/main" id="{A09FAB64-0637-4952-9F6E-D5DDBC059ABB}"/>
                </a:ext>
              </a:extLst>
            </p:cNvPr>
            <p:cNvSpPr/>
            <p:nvPr/>
          </p:nvSpPr>
          <p:spPr bwMode="auto">
            <a:xfrm rot="10800000">
              <a:off x="6421753"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59" name="Group 58">
              <a:extLst>
                <a:ext uri="{FF2B5EF4-FFF2-40B4-BE49-F238E27FC236}">
                  <a16:creationId xmlns:a16="http://schemas.microsoft.com/office/drawing/2014/main" id="{E09CD12C-6F0D-433E-962E-F0D2C7BFADCF}"/>
                </a:ext>
              </a:extLst>
            </p:cNvPr>
            <p:cNvGrpSpPr/>
            <p:nvPr/>
          </p:nvGrpSpPr>
          <p:grpSpPr>
            <a:xfrm>
              <a:off x="6784563" y="733396"/>
              <a:ext cx="1463004" cy="5185555"/>
              <a:chOff x="2717240" y="739083"/>
              <a:chExt cx="1463004" cy="5185555"/>
            </a:xfrm>
          </p:grpSpPr>
          <p:sp>
            <p:nvSpPr>
              <p:cNvPr id="68" name="AutoShape 11">
                <a:extLst>
                  <a:ext uri="{FF2B5EF4-FFF2-40B4-BE49-F238E27FC236}">
                    <a16:creationId xmlns:a16="http://schemas.microsoft.com/office/drawing/2014/main" id="{FE5AF4A4-5022-49AE-B10B-39728D4D4278}"/>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69" name="AutoShape 15">
                <a:extLst>
                  <a:ext uri="{FF2B5EF4-FFF2-40B4-BE49-F238E27FC236}">
                    <a16:creationId xmlns:a16="http://schemas.microsoft.com/office/drawing/2014/main" id="{714540DF-E320-4B54-815E-DF91FC157FD0}"/>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70" name="AutoShape 16">
                <a:extLst>
                  <a:ext uri="{FF2B5EF4-FFF2-40B4-BE49-F238E27FC236}">
                    <a16:creationId xmlns:a16="http://schemas.microsoft.com/office/drawing/2014/main" id="{E47774BA-848E-49B0-A4F7-59CF76F41392}"/>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71" name="AutoShape 17">
                <a:extLst>
                  <a:ext uri="{FF2B5EF4-FFF2-40B4-BE49-F238E27FC236}">
                    <a16:creationId xmlns:a16="http://schemas.microsoft.com/office/drawing/2014/main" id="{1D8BE3BF-6876-4882-B7D8-49BFF4103043}"/>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2" name="AutoShape 19">
                <a:extLst>
                  <a:ext uri="{FF2B5EF4-FFF2-40B4-BE49-F238E27FC236}">
                    <a16:creationId xmlns:a16="http://schemas.microsoft.com/office/drawing/2014/main" id="{EB60C6C4-2B17-42FE-AEC9-E00044362A58}"/>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74" name="AutoShape 18">
                <a:extLst>
                  <a:ext uri="{FF2B5EF4-FFF2-40B4-BE49-F238E27FC236}">
                    <a16:creationId xmlns:a16="http://schemas.microsoft.com/office/drawing/2014/main" id="{68B0A424-FA8C-443B-919A-463B82069720}"/>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75" name="AutoShape 18">
                <a:extLst>
                  <a:ext uri="{FF2B5EF4-FFF2-40B4-BE49-F238E27FC236}">
                    <a16:creationId xmlns:a16="http://schemas.microsoft.com/office/drawing/2014/main" id="{8685C35A-C897-43E5-8E17-BC8BB0A1ACA0}"/>
                  </a:ext>
                </a:extLst>
              </p:cNvPr>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60" name="Right Arrow 4">
              <a:extLst>
                <a:ext uri="{FF2B5EF4-FFF2-40B4-BE49-F238E27FC236}">
                  <a16:creationId xmlns:a16="http://schemas.microsoft.com/office/drawing/2014/main" id="{FFB48F32-6CAA-489A-B26B-1DEA482DB8BE}"/>
                </a:ext>
              </a:extLst>
            </p:cNvPr>
            <p:cNvSpPr/>
            <p:nvPr/>
          </p:nvSpPr>
          <p:spPr bwMode="auto">
            <a:xfrm rot="10800000">
              <a:off x="8134209"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61" name="Group 60">
              <a:extLst>
                <a:ext uri="{FF2B5EF4-FFF2-40B4-BE49-F238E27FC236}">
                  <a16:creationId xmlns:a16="http://schemas.microsoft.com/office/drawing/2014/main" id="{E74A8639-99A9-4F68-9B53-C3529B482283}"/>
                </a:ext>
              </a:extLst>
            </p:cNvPr>
            <p:cNvGrpSpPr/>
            <p:nvPr/>
          </p:nvGrpSpPr>
          <p:grpSpPr>
            <a:xfrm>
              <a:off x="8459066" y="733396"/>
              <a:ext cx="1164003" cy="5185555"/>
              <a:chOff x="1180690" y="739083"/>
              <a:chExt cx="1164003" cy="5185555"/>
            </a:xfrm>
          </p:grpSpPr>
          <p:sp>
            <p:nvSpPr>
              <p:cNvPr id="64" name="AutoShape 11">
                <a:extLst>
                  <a:ext uri="{FF2B5EF4-FFF2-40B4-BE49-F238E27FC236}">
                    <a16:creationId xmlns:a16="http://schemas.microsoft.com/office/drawing/2014/main" id="{DA7A036C-F209-45CE-A0B9-C42FD4446F16}"/>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65" name="AutoShape 14">
                <a:extLst>
                  <a:ext uri="{FF2B5EF4-FFF2-40B4-BE49-F238E27FC236}">
                    <a16:creationId xmlns:a16="http://schemas.microsoft.com/office/drawing/2014/main" id="{571DFBE4-8A42-433B-B640-9485CE3CFEB5}"/>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66" name="AutoShape 15">
                <a:extLst>
                  <a:ext uri="{FF2B5EF4-FFF2-40B4-BE49-F238E27FC236}">
                    <a16:creationId xmlns:a16="http://schemas.microsoft.com/office/drawing/2014/main" id="{F7D66D02-6C0C-4E73-8BB5-757CC78B70A5}"/>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67" name="AutoShape 18">
                <a:extLst>
                  <a:ext uri="{FF2B5EF4-FFF2-40B4-BE49-F238E27FC236}">
                    <a16:creationId xmlns:a16="http://schemas.microsoft.com/office/drawing/2014/main" id="{6B4D4D11-4251-43B6-AE16-69E0F0BFD5E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62" name="Right Arrow 54">
              <a:extLst>
                <a:ext uri="{FF2B5EF4-FFF2-40B4-BE49-F238E27FC236}">
                  <a16:creationId xmlns:a16="http://schemas.microsoft.com/office/drawing/2014/main" id="{EE66C60B-7436-4A4B-A1EB-51CE6A1917B5}"/>
                </a:ext>
              </a:extLst>
            </p:cNvPr>
            <p:cNvSpPr/>
            <p:nvPr/>
          </p:nvSpPr>
          <p:spPr bwMode="auto">
            <a:xfrm rot="10800000">
              <a:off x="9401547"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63" name="AutoShape 12">
              <a:extLst>
                <a:ext uri="{FF2B5EF4-FFF2-40B4-BE49-F238E27FC236}">
                  <a16:creationId xmlns:a16="http://schemas.microsoft.com/office/drawing/2014/main" id="{74088A69-B92A-4467-ADAF-27650B6D5C72}"/>
                </a:ext>
              </a:extLst>
            </p:cNvPr>
            <p:cNvSpPr>
              <a:spLocks noChangeArrowheads="1"/>
            </p:cNvSpPr>
            <p:nvPr/>
          </p:nvSpPr>
          <p:spPr bwMode="auto">
            <a:xfrm>
              <a:off x="9834562"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solidFill>
                  <a:schemeClr val="tx1"/>
                </a:solidFill>
                <a:latin typeface="Tahoma" pitchFamily="34" charset="0"/>
                <a:ea typeface="ＭＳ Ｐゴシック" charset="-128"/>
                <a:cs typeface="Arial" pitchFamily="34" charset="0"/>
              </a:endParaRPr>
            </a:p>
          </p:txBody>
        </p:sp>
      </p:grpSp>
      <p:sp>
        <p:nvSpPr>
          <p:cNvPr id="2" name="Date Placeholder 1">
            <a:extLst>
              <a:ext uri="{FF2B5EF4-FFF2-40B4-BE49-F238E27FC236}">
                <a16:creationId xmlns:a16="http://schemas.microsoft.com/office/drawing/2014/main" id="{E4F781F0-855F-47BC-B8BC-EEE2D9AC3484}"/>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grpSp>
        <p:nvGrpSpPr>
          <p:cNvPr id="77" name="Group 76">
            <a:extLst>
              <a:ext uri="{FF2B5EF4-FFF2-40B4-BE49-F238E27FC236}">
                <a16:creationId xmlns:a16="http://schemas.microsoft.com/office/drawing/2014/main" id="{EE097E52-9345-4ED7-97D2-F06AE2D8C0F4}"/>
              </a:ext>
            </a:extLst>
          </p:cNvPr>
          <p:cNvGrpSpPr/>
          <p:nvPr/>
        </p:nvGrpSpPr>
        <p:grpSpPr>
          <a:xfrm>
            <a:off x="670660" y="1287741"/>
            <a:ext cx="10394716" cy="5014553"/>
            <a:chOff x="273287" y="1436917"/>
            <a:chExt cx="10394716" cy="5014553"/>
          </a:xfrm>
        </p:grpSpPr>
        <p:sp>
          <p:nvSpPr>
            <p:cNvPr id="78" name="Text Box 3">
              <a:extLst>
                <a:ext uri="{FF2B5EF4-FFF2-40B4-BE49-F238E27FC236}">
                  <a16:creationId xmlns:a16="http://schemas.microsoft.com/office/drawing/2014/main" id="{96E8C0A9-A317-4B88-831E-A911B4CFF5EE}"/>
                </a:ext>
              </a:extLst>
            </p:cNvPr>
            <p:cNvSpPr txBox="1">
              <a:spLocks noChangeArrowheads="1"/>
            </p:cNvSpPr>
            <p:nvPr/>
          </p:nvSpPr>
          <p:spPr bwMode="auto">
            <a:xfrm>
              <a:off x="1677631"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79" name="AutoShape 5">
              <a:extLst>
                <a:ext uri="{FF2B5EF4-FFF2-40B4-BE49-F238E27FC236}">
                  <a16:creationId xmlns:a16="http://schemas.microsoft.com/office/drawing/2014/main" id="{5C9A8EF4-7777-48B2-8CC9-ECFB7C3D2B09}"/>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0" name="Text Box 6">
              <a:extLst>
                <a:ext uri="{FF2B5EF4-FFF2-40B4-BE49-F238E27FC236}">
                  <a16:creationId xmlns:a16="http://schemas.microsoft.com/office/drawing/2014/main" id="{1D9F3C7C-03B0-4E33-9D31-FBF9F3937611}"/>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81" name="Text Box 7">
              <a:extLst>
                <a:ext uri="{FF2B5EF4-FFF2-40B4-BE49-F238E27FC236}">
                  <a16:creationId xmlns:a16="http://schemas.microsoft.com/office/drawing/2014/main" id="{F4D72B16-3DFA-4E61-881C-FEB06A3100FE}"/>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82" name="AutoShape 8">
              <a:extLst>
                <a:ext uri="{FF2B5EF4-FFF2-40B4-BE49-F238E27FC236}">
                  <a16:creationId xmlns:a16="http://schemas.microsoft.com/office/drawing/2014/main" id="{3A4ABC48-0F7B-493C-B7AB-2886146D1443}"/>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3" name="Text Box 13">
              <a:extLst>
                <a:ext uri="{FF2B5EF4-FFF2-40B4-BE49-F238E27FC236}">
                  <a16:creationId xmlns:a16="http://schemas.microsoft.com/office/drawing/2014/main" id="{7264E53A-031B-46F9-A54D-8604F9866B18}"/>
                </a:ext>
              </a:extLst>
            </p:cNvPr>
            <p:cNvSpPr txBox="1">
              <a:spLocks noChangeArrowheads="1"/>
            </p:cNvSpPr>
            <p:nvPr/>
          </p:nvSpPr>
          <p:spPr bwMode="auto">
            <a:xfrm>
              <a:off x="9294691" y="598980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84" name="AutoShape 27">
              <a:extLst>
                <a:ext uri="{FF2B5EF4-FFF2-40B4-BE49-F238E27FC236}">
                  <a16:creationId xmlns:a16="http://schemas.microsoft.com/office/drawing/2014/main" id="{6DC74819-8FF8-4299-826A-ABDE5C50DA58}"/>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85" name="Line 29">
              <a:extLst>
                <a:ext uri="{FF2B5EF4-FFF2-40B4-BE49-F238E27FC236}">
                  <a16:creationId xmlns:a16="http://schemas.microsoft.com/office/drawing/2014/main" id="{1933DFCE-2B02-4701-8C7D-F6597A74EBC3}"/>
                </a:ext>
              </a:extLst>
            </p:cNvPr>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86" name="AutoShape 34">
              <a:extLst>
                <a:ext uri="{FF2B5EF4-FFF2-40B4-BE49-F238E27FC236}">
                  <a16:creationId xmlns:a16="http://schemas.microsoft.com/office/drawing/2014/main" id="{8105F023-ABD3-4A1C-B6AD-E4FB90728B13}"/>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7" name="Text Box 35">
              <a:extLst>
                <a:ext uri="{FF2B5EF4-FFF2-40B4-BE49-F238E27FC236}">
                  <a16:creationId xmlns:a16="http://schemas.microsoft.com/office/drawing/2014/main" id="{1540BD3D-C3B8-460F-B27F-522E895B80AE}"/>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88" name="Text Box 36">
              <a:extLst>
                <a:ext uri="{FF2B5EF4-FFF2-40B4-BE49-F238E27FC236}">
                  <a16:creationId xmlns:a16="http://schemas.microsoft.com/office/drawing/2014/main" id="{06F4128D-5E8A-49A2-B550-0FE4F0FA1609}"/>
                </a:ext>
              </a:extLst>
            </p:cNvPr>
            <p:cNvSpPr txBox="1">
              <a:spLocks noChangeArrowheads="1"/>
            </p:cNvSpPr>
            <p:nvPr/>
          </p:nvSpPr>
          <p:spPr bwMode="auto">
            <a:xfrm>
              <a:off x="1760538"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89" name="AutoShape 37">
              <a:extLst>
                <a:ext uri="{FF2B5EF4-FFF2-40B4-BE49-F238E27FC236}">
                  <a16:creationId xmlns:a16="http://schemas.microsoft.com/office/drawing/2014/main" id="{D5382948-BBD6-4E33-878A-FC23407220E4}"/>
                </a:ext>
              </a:extLst>
            </p:cNvPr>
            <p:cNvSpPr>
              <a:spLocks/>
            </p:cNvSpPr>
            <p:nvPr/>
          </p:nvSpPr>
          <p:spPr bwMode="auto">
            <a:xfrm rot="-5400000">
              <a:off x="2221687"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90" name="AutoShape 47">
              <a:extLst>
                <a:ext uri="{FF2B5EF4-FFF2-40B4-BE49-F238E27FC236}">
                  <a16:creationId xmlns:a16="http://schemas.microsoft.com/office/drawing/2014/main" id="{DB33EA56-69DD-4FB6-8FDF-2EE8922D011E}"/>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91" name="Cloud">
              <a:extLst>
                <a:ext uri="{FF2B5EF4-FFF2-40B4-BE49-F238E27FC236}">
                  <a16:creationId xmlns:a16="http://schemas.microsoft.com/office/drawing/2014/main" id="{695AB45C-C53D-4E11-B0B7-AC8D7A82F164}"/>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92" name="AutoShape 46">
              <a:extLst>
                <a:ext uri="{FF2B5EF4-FFF2-40B4-BE49-F238E27FC236}">
                  <a16:creationId xmlns:a16="http://schemas.microsoft.com/office/drawing/2014/main" id="{C8F84E63-BA93-4ECE-AED2-A0B5945DAA11}"/>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a:solidFill>
                    <a:schemeClr val="tx1"/>
                  </a:solidFill>
                  <a:latin typeface="Tahoma" pitchFamily="34" charset="0"/>
                  <a:ea typeface="ＭＳ Ｐゴシック" charset="-128"/>
                  <a:cs typeface="Arial" pitchFamily="34" charset="0"/>
                </a:rPr>
                <a:t>WNG</a:t>
              </a:r>
            </a:p>
          </p:txBody>
        </p:sp>
        <p:sp>
          <p:nvSpPr>
            <p:cNvPr id="93" name="AutoShape 46">
              <a:extLst>
                <a:ext uri="{FF2B5EF4-FFF2-40B4-BE49-F238E27FC236}">
                  <a16:creationId xmlns:a16="http://schemas.microsoft.com/office/drawing/2014/main" id="{673D386A-2ED5-4A63-9B18-4985176E8F0E}"/>
                </a:ext>
              </a:extLst>
            </p:cNvPr>
            <p:cNvSpPr>
              <a:spLocks noChangeArrowheads="1"/>
            </p:cNvSpPr>
            <p:nvPr/>
          </p:nvSpPr>
          <p:spPr bwMode="auto">
            <a:xfrm>
              <a:off x="7837361" y="1545739"/>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94" name="AutoShape 46">
              <a:extLst>
                <a:ext uri="{FF2B5EF4-FFF2-40B4-BE49-F238E27FC236}">
                  <a16:creationId xmlns:a16="http://schemas.microsoft.com/office/drawing/2014/main" id="{6952049F-0B19-4043-A971-A6161BE4A924}"/>
                </a:ext>
              </a:extLst>
            </p:cNvPr>
            <p:cNvSpPr>
              <a:spLocks noChangeArrowheads="1"/>
            </p:cNvSpPr>
            <p:nvPr/>
          </p:nvSpPr>
          <p:spPr bwMode="auto">
            <a:xfrm>
              <a:off x="7861353" y="4923438"/>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95" name="AutoShape 46">
              <a:extLst>
                <a:ext uri="{FF2B5EF4-FFF2-40B4-BE49-F238E27FC236}">
                  <a16:creationId xmlns:a16="http://schemas.microsoft.com/office/drawing/2014/main" id="{B596BE29-2B73-4CF2-A57E-DE2550B61744}"/>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96" name="AutoShape 46">
              <a:extLst>
                <a:ext uri="{FF2B5EF4-FFF2-40B4-BE49-F238E27FC236}">
                  <a16:creationId xmlns:a16="http://schemas.microsoft.com/office/drawing/2014/main" id="{5ACD6AC9-1D82-4609-84CC-CBF109B977FA}"/>
                </a:ext>
              </a:extLst>
            </p:cNvPr>
            <p:cNvSpPr>
              <a:spLocks noChangeArrowheads="1"/>
            </p:cNvSpPr>
            <p:nvPr/>
          </p:nvSpPr>
          <p:spPr bwMode="auto">
            <a:xfrm>
              <a:off x="6629400" y="3659811"/>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97" name="AutoShape 46">
              <a:extLst>
                <a:ext uri="{FF2B5EF4-FFF2-40B4-BE49-F238E27FC236}">
                  <a16:creationId xmlns:a16="http://schemas.microsoft.com/office/drawing/2014/main" id="{2406B0B5-483F-4B2D-B3D4-704E11D3D165}"/>
                </a:ext>
              </a:extLst>
            </p:cNvPr>
            <p:cNvSpPr>
              <a:spLocks noChangeArrowheads="1"/>
            </p:cNvSpPr>
            <p:nvPr/>
          </p:nvSpPr>
          <p:spPr bwMode="auto">
            <a:xfrm>
              <a:off x="6629400"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98" name="AutoShape 11">
              <a:extLst>
                <a:ext uri="{FF2B5EF4-FFF2-40B4-BE49-F238E27FC236}">
                  <a16:creationId xmlns:a16="http://schemas.microsoft.com/office/drawing/2014/main" id="{8A435DBC-80B5-4399-B393-A57807EB34D1}"/>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99" name="AutoShape 46">
              <a:extLst>
                <a:ext uri="{FF2B5EF4-FFF2-40B4-BE49-F238E27FC236}">
                  <a16:creationId xmlns:a16="http://schemas.microsoft.com/office/drawing/2014/main" id="{ED38C139-3FC4-4743-A29E-144721A008B2}"/>
                </a:ext>
              </a:extLst>
            </p:cNvPr>
            <p:cNvSpPr>
              <a:spLocks noChangeArrowheads="1"/>
            </p:cNvSpPr>
            <p:nvPr/>
          </p:nvSpPr>
          <p:spPr bwMode="auto">
            <a:xfrm>
              <a:off x="5423904" y="2324398"/>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100" name="AutoShape 46">
              <a:extLst>
                <a:ext uri="{FF2B5EF4-FFF2-40B4-BE49-F238E27FC236}">
                  <a16:creationId xmlns:a16="http://schemas.microsoft.com/office/drawing/2014/main" id="{B8806495-6493-488E-98D1-6F87D0A150A2}"/>
                </a:ext>
              </a:extLst>
            </p:cNvPr>
            <p:cNvSpPr>
              <a:spLocks noChangeArrowheads="1"/>
            </p:cNvSpPr>
            <p:nvPr/>
          </p:nvSpPr>
          <p:spPr bwMode="auto">
            <a:xfrm>
              <a:off x="6632348" y="293531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101" name="AutoShape 49">
              <a:extLst>
                <a:ext uri="{FF2B5EF4-FFF2-40B4-BE49-F238E27FC236}">
                  <a16:creationId xmlns:a16="http://schemas.microsoft.com/office/drawing/2014/main" id="{781FD6F2-989F-423A-871B-B7C116D22734}"/>
                </a:ext>
              </a:extLst>
            </p:cNvPr>
            <p:cNvSpPr>
              <a:spLocks noChangeArrowheads="1"/>
            </p:cNvSpPr>
            <p:nvPr/>
          </p:nvSpPr>
          <p:spPr bwMode="auto">
            <a:xfrm>
              <a:off x="7823561" y="374966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102" name="AutoShape 46">
              <a:extLst>
                <a:ext uri="{FF2B5EF4-FFF2-40B4-BE49-F238E27FC236}">
                  <a16:creationId xmlns:a16="http://schemas.microsoft.com/office/drawing/2014/main" id="{E610D2BC-6C78-4E3D-843F-F32BDB8EF883}"/>
                </a:ext>
              </a:extLst>
            </p:cNvPr>
            <p:cNvSpPr>
              <a:spLocks noChangeArrowheads="1"/>
            </p:cNvSpPr>
            <p:nvPr/>
          </p:nvSpPr>
          <p:spPr bwMode="auto">
            <a:xfrm>
              <a:off x="4270148" y="36576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err="1">
                  <a:solidFill>
                    <a:schemeClr val="tx1"/>
                  </a:solidFill>
                  <a:latin typeface="Tahoma" pitchFamily="34" charset="0"/>
                  <a:ea typeface="ＭＳ Ｐゴシック" charset="-128"/>
                  <a:cs typeface="Arial" pitchFamily="34" charset="0"/>
                </a:rPr>
                <a:t>TGbe</a:t>
              </a:r>
              <a:endParaRPr lang="en-US" sz="1200" b="1" dirty="0">
                <a:solidFill>
                  <a:schemeClr val="tx1"/>
                </a:solidFill>
                <a:latin typeface="Tahoma" pitchFamily="34" charset="0"/>
                <a:ea typeface="ＭＳ Ｐゴシック" charset="-128"/>
                <a:cs typeface="Arial" pitchFamily="34" charset="0"/>
              </a:endParaRPr>
            </a:p>
          </p:txBody>
        </p:sp>
        <p:sp>
          <p:nvSpPr>
            <p:cNvPr id="103" name="AutoShape 27">
              <a:extLst>
                <a:ext uri="{FF2B5EF4-FFF2-40B4-BE49-F238E27FC236}">
                  <a16:creationId xmlns:a16="http://schemas.microsoft.com/office/drawing/2014/main" id="{33123D8D-DB92-48C7-8C31-32841F8DE515}"/>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104" name="AutoShape 46">
              <a:extLst>
                <a:ext uri="{FF2B5EF4-FFF2-40B4-BE49-F238E27FC236}">
                  <a16:creationId xmlns:a16="http://schemas.microsoft.com/office/drawing/2014/main" id="{6750DD30-1AD1-4CDC-B28D-73CE056A96B1}"/>
                </a:ext>
              </a:extLst>
            </p:cNvPr>
            <p:cNvSpPr>
              <a:spLocks noChangeArrowheads="1"/>
            </p:cNvSpPr>
            <p:nvPr/>
          </p:nvSpPr>
          <p:spPr bwMode="auto">
            <a:xfrm>
              <a:off x="6629400" y="169688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105" name="AutoShape 46">
              <a:extLst>
                <a:ext uri="{FF2B5EF4-FFF2-40B4-BE49-F238E27FC236}">
                  <a16:creationId xmlns:a16="http://schemas.microsoft.com/office/drawing/2014/main" id="{EFD37D9E-6C96-407A-8708-1DB71D0A9A8B}"/>
                </a:ext>
              </a:extLst>
            </p:cNvPr>
            <p:cNvSpPr>
              <a:spLocks noChangeArrowheads="1"/>
            </p:cNvSpPr>
            <p:nvPr/>
          </p:nvSpPr>
          <p:spPr bwMode="auto">
            <a:xfrm>
              <a:off x="4215179" y="23622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106" name="AutoShape 46">
              <a:extLst>
                <a:ext uri="{FF2B5EF4-FFF2-40B4-BE49-F238E27FC236}">
                  <a16:creationId xmlns:a16="http://schemas.microsoft.com/office/drawing/2014/main" id="{8EF52D44-2316-451A-971C-1EB605659A32}"/>
                </a:ext>
              </a:extLst>
            </p:cNvPr>
            <p:cNvSpPr>
              <a:spLocks noChangeArrowheads="1"/>
            </p:cNvSpPr>
            <p:nvPr/>
          </p:nvSpPr>
          <p:spPr bwMode="auto">
            <a:xfrm>
              <a:off x="4228009" y="423545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7" name="AutoShape 46">
              <a:extLst>
                <a:ext uri="{FF2B5EF4-FFF2-40B4-BE49-F238E27FC236}">
                  <a16:creationId xmlns:a16="http://schemas.microsoft.com/office/drawing/2014/main" id="{60CAD00E-D9CC-4772-AF69-CC0D3F5B2B4A}"/>
                </a:ext>
              </a:extLst>
            </p:cNvPr>
            <p:cNvSpPr>
              <a:spLocks noChangeArrowheads="1"/>
            </p:cNvSpPr>
            <p:nvPr/>
          </p:nvSpPr>
          <p:spPr bwMode="auto">
            <a:xfrm>
              <a:off x="4228009" y="487842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8" name="AutoShape 46">
              <a:extLst>
                <a:ext uri="{FF2B5EF4-FFF2-40B4-BE49-F238E27FC236}">
                  <a16:creationId xmlns:a16="http://schemas.microsoft.com/office/drawing/2014/main" id="{99C13FFB-26A6-4730-8102-76218A9CCEEE}"/>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SG</a:t>
              </a:r>
            </a:p>
          </p:txBody>
        </p:sp>
        <p:sp>
          <p:nvSpPr>
            <p:cNvPr id="109" name="AutoShape 46">
              <a:extLst>
                <a:ext uri="{FF2B5EF4-FFF2-40B4-BE49-F238E27FC236}">
                  <a16:creationId xmlns:a16="http://schemas.microsoft.com/office/drawing/2014/main" id="{2D076BFE-E96C-40CC-9538-163A2FBA7FAD}"/>
                </a:ext>
              </a:extLst>
            </p:cNvPr>
            <p:cNvSpPr>
              <a:spLocks noChangeArrowheads="1"/>
            </p:cNvSpPr>
            <p:nvPr/>
          </p:nvSpPr>
          <p:spPr bwMode="auto">
            <a:xfrm>
              <a:off x="3110678" y="368499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WLAN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Sensing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(SENS) SG</a:t>
              </a:r>
            </a:p>
          </p:txBody>
        </p:sp>
        <p:sp>
          <p:nvSpPr>
            <p:cNvPr id="110" name="AutoShape 46">
              <a:extLst>
                <a:ext uri="{FF2B5EF4-FFF2-40B4-BE49-F238E27FC236}">
                  <a16:creationId xmlns:a16="http://schemas.microsoft.com/office/drawing/2014/main" id="{8E9C3064-91FC-42F1-915D-E68027E09880}"/>
                </a:ext>
              </a:extLst>
            </p:cNvPr>
            <p:cNvSpPr>
              <a:spLocks noChangeArrowheads="1"/>
            </p:cNvSpPr>
            <p:nvPr/>
          </p:nvSpPr>
          <p:spPr bwMode="auto">
            <a:xfrm>
              <a:off x="298027" y="3140798"/>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1" name="Text Box 3">
              <a:extLst>
                <a:ext uri="{FF2B5EF4-FFF2-40B4-BE49-F238E27FC236}">
                  <a16:creationId xmlns:a16="http://schemas.microsoft.com/office/drawing/2014/main" id="{1E99E587-8319-4D3F-892C-5426D2F093E6}"/>
                </a:ext>
              </a:extLst>
            </p:cNvPr>
            <p:cNvSpPr txBox="1">
              <a:spLocks noChangeArrowheads="1"/>
            </p:cNvSpPr>
            <p:nvPr/>
          </p:nvSpPr>
          <p:spPr bwMode="auto">
            <a:xfrm>
              <a:off x="404110" y="519013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2" name="Text Box 36">
              <a:extLst>
                <a:ext uri="{FF2B5EF4-FFF2-40B4-BE49-F238E27FC236}">
                  <a16:creationId xmlns:a16="http://schemas.microsoft.com/office/drawing/2014/main" id="{574CA704-9833-481E-B9D6-CA045B741D3D}"/>
                </a:ext>
              </a:extLst>
            </p:cNvPr>
            <p:cNvSpPr txBox="1">
              <a:spLocks noChangeArrowheads="1"/>
            </p:cNvSpPr>
            <p:nvPr/>
          </p:nvSpPr>
          <p:spPr bwMode="auto">
            <a:xfrm>
              <a:off x="273287" y="5982866"/>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3" name="AutoShape 37">
              <a:extLst>
                <a:ext uri="{FF2B5EF4-FFF2-40B4-BE49-F238E27FC236}">
                  <a16:creationId xmlns:a16="http://schemas.microsoft.com/office/drawing/2014/main" id="{10F3948C-94B8-406A-8850-9078BCB04C5F}"/>
                </a:ext>
              </a:extLst>
            </p:cNvPr>
            <p:cNvSpPr>
              <a:spLocks/>
            </p:cNvSpPr>
            <p:nvPr/>
          </p:nvSpPr>
          <p:spPr bwMode="auto">
            <a:xfrm rot="16200000">
              <a:off x="720695"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grpSp>
      <p:sp>
        <p:nvSpPr>
          <p:cNvPr id="2" name="Text Box 38">
            <a:extLst>
              <a:ext uri="{FF2B5EF4-FFF2-40B4-BE49-F238E27FC236}">
                <a16:creationId xmlns:a16="http://schemas.microsoft.com/office/drawing/2014/main" id="{D60D9FA7-B0C1-4B9C-AA2F-3C14D23F5E23}"/>
              </a:ext>
            </a:extLst>
          </p:cNvPr>
          <p:cNvSpPr txBox="1">
            <a:spLocks noChangeArrowheads="1"/>
          </p:cNvSpPr>
          <p:nvPr/>
        </p:nvSpPr>
        <p:spPr bwMode="auto">
          <a:xfrm>
            <a:off x="8156676" y="5839310"/>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3" name="Text Box 4">
            <a:extLst>
              <a:ext uri="{FF2B5EF4-FFF2-40B4-BE49-F238E27FC236}">
                <a16:creationId xmlns:a16="http://schemas.microsoft.com/office/drawing/2014/main" id="{1C2DDCCD-6534-441B-B84D-0844A994F579}"/>
              </a:ext>
            </a:extLst>
          </p:cNvPr>
          <p:cNvSpPr txBox="1">
            <a:spLocks noChangeArrowheads="1"/>
          </p:cNvSpPr>
          <p:nvPr/>
        </p:nvSpPr>
        <p:spPr bwMode="auto">
          <a:xfrm>
            <a:off x="7114466" y="5833690"/>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4" name="Text Box 26">
            <a:extLst>
              <a:ext uri="{FF2B5EF4-FFF2-40B4-BE49-F238E27FC236}">
                <a16:creationId xmlns:a16="http://schemas.microsoft.com/office/drawing/2014/main" id="{8817E3BC-B39B-40DB-ADEC-6CA2219116A4}"/>
              </a:ext>
            </a:extLst>
          </p:cNvPr>
          <p:cNvSpPr txBox="1">
            <a:spLocks noChangeArrowheads="1"/>
          </p:cNvSpPr>
          <p:nvPr/>
        </p:nvSpPr>
        <p:spPr bwMode="auto">
          <a:xfrm>
            <a:off x="5718415" y="5886064"/>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a:t>September 2020</a:t>
            </a:r>
            <a:endParaRPr lang="en-GB" dirty="0"/>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426121" y="6462714"/>
            <a:ext cx="311959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a:t>September 2020</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400256" y="6431111"/>
            <a:ext cx="3096344"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a:t>September 2020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455174" y="6470307"/>
            <a:ext cx="316835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a:t>September 2020</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400256" y="6462714"/>
            <a:ext cx="3096344"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a:t>September 2020</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September 14</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2020</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400256" y="6468547"/>
            <a:ext cx="3083405"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Self</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2020</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400256" y="6462713"/>
            <a:ext cx="3096344"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a:t>September 2020</a:t>
            </a: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914400"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21</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400256" y="6462713"/>
            <a:ext cx="3096344"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8" name="Rectangle 4">
            <a:extLst>
              <a:ext uri="{FF2B5EF4-FFF2-40B4-BE49-F238E27FC236}">
                <a16:creationId xmlns:a16="http://schemas.microsoft.com/office/drawing/2014/main" id="{6F0327C3-C8DC-4B31-9683-BCF534A09BE4}"/>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2020</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a:t>September 2020</a:t>
            </a:r>
            <a:endParaRPr lang="en-GB"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September 2020</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2020</a:t>
            </a:r>
            <a:endParaRPr lang="en-US" alt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September 2020</a:t>
            </a:r>
            <a:endParaRPr lang="en-GB"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a:t>September 2020</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September 2020</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346465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September 2020</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1311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35</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September 2020</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1933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September 2020</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13437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September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96954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September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2020</a:t>
            </a:r>
            <a:endParaRPr lang="en-US" altLang="en-US" sz="1800" dirty="0"/>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September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41</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42</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a:t>September 2020</a:t>
            </a:r>
            <a:endParaRPr lang="en-US" dirty="0"/>
          </a:p>
        </p:txBody>
      </p:sp>
      <p:pic>
        <p:nvPicPr>
          <p:cNvPr id="3" name="Picture 2">
            <a:extLst>
              <a:ext uri="{FF2B5EF4-FFF2-40B4-BE49-F238E27FC236}">
                <a16:creationId xmlns:a16="http://schemas.microsoft.com/office/drawing/2014/main" id="{A7ED6BD0-DB4A-4C0F-9616-7BFBF01A421C}"/>
              </a:ext>
            </a:extLst>
          </p:cNvPr>
          <p:cNvPicPr>
            <a:picLocks noChangeAspect="1"/>
          </p:cNvPicPr>
          <p:nvPr/>
        </p:nvPicPr>
        <p:blipFill>
          <a:blip r:embed="rId3"/>
          <a:stretch>
            <a:fillRect/>
          </a:stretch>
        </p:blipFill>
        <p:spPr>
          <a:xfrm>
            <a:off x="1199456" y="1276350"/>
            <a:ext cx="9577064" cy="5032970"/>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43</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44</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45</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46</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a:t>September 2020</a:t>
            </a:r>
            <a:endParaRPr lang="en-GB"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47</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a:t>September 2020</a:t>
            </a:r>
            <a:endParaRPr lang="en-GB"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48</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a:t>September 2020</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49</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a:t>September 2020</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2020</a:t>
            </a:r>
            <a:endParaRPr lang="en-US" alt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50</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a:t>September 2020</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51</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a:t>September 2020</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52</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53</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54</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55</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Self</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56</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57</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58</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2020</a:t>
            </a:r>
            <a:endParaRPr lang="en-US" altLang="en-US" sz="1800" dirty="0"/>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61</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a:t>September 2020</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133727" y="3657601"/>
            <a:ext cx="16621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dirty="0">
                <a:solidFill>
                  <a:srgbClr val="FF0000"/>
                </a:solidFill>
                <a:cs typeface="DejaVu Sans" charset="0"/>
              </a:rPr>
              <a:t>IEEE 802 LMSC is a standards committee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2020</a:t>
            </a:r>
            <a:endParaRPr lang="en-US" altLang="en-US" sz="1800" dirty="0"/>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2020</a:t>
            </a:r>
            <a:endParaRPr lang="en-US" altLang="en-US" sz="1800" dirty="0"/>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8</a:t>
            </a:fld>
            <a:endParaRPr lang="en-US" altLang="en-US" sz="12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400256" y="6445253"/>
            <a:ext cx="3063346"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Self</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9</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September 2020</a:t>
            </a:r>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7340</Words>
  <Application>Microsoft Office PowerPoint</Application>
  <PresentationFormat>Widescreen</PresentationFormat>
  <Paragraphs>1133</Paragraphs>
  <Slides>61</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Lower-Layer Focus</vt:lpstr>
      <vt:lpstr>Computer Society standards committees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Event Conduct and Safety Statement</vt:lpstr>
      <vt:lpstr>IEEE Event Conduct and Safety Statement</vt:lpstr>
      <vt:lpstr>Attendance</vt:lpstr>
      <vt:lpstr>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Badges</vt:lpstr>
      <vt:lpstr>Documentation</vt:lpstr>
      <vt:lpstr>Documentation Generally</vt:lpstr>
      <vt:lpstr>Email Reflectors</vt:lpstr>
      <vt:lpstr>Email Reflectors</vt:lpstr>
      <vt:lpstr>Questions ?</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309</cp:revision>
  <cp:lastPrinted>2020-01-13T01:47:50Z</cp:lastPrinted>
  <dcterms:created xsi:type="dcterms:W3CDTF">2014-04-14T10:59:07Z</dcterms:created>
  <dcterms:modified xsi:type="dcterms:W3CDTF">2020-09-14T10:59:54Z</dcterms:modified>
  <cp:category>Report</cp:category>
</cp:coreProperties>
</file>