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3" r:id="rId2"/>
    <p:sldId id="1019" r:id="rId3"/>
    <p:sldId id="1020" r:id="rId4"/>
    <p:sldId id="1031" r:id="rId5"/>
    <p:sldId id="1029" r:id="rId6"/>
    <p:sldId id="1030" r:id="rId7"/>
    <p:sldId id="1033" r:id="rId8"/>
    <p:sldId id="1034" r:id="rId9"/>
    <p:sldId id="1032" r:id="rId10"/>
    <p:sldId id="1021" r:id="rId11"/>
    <p:sldId id="1035" r:id="rId12"/>
    <p:sldId id="1009" r:id="rId13"/>
    <p:sldId id="1028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2D050"/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5" autoAdjust="0"/>
    <p:restoredTop sz="96429" autoAdjust="0"/>
  </p:normalViewPr>
  <p:slideViewPr>
    <p:cSldViewPr>
      <p:cViewPr varScale="1">
        <p:scale>
          <a:sx n="108" d="100"/>
          <a:sy n="108" d="100"/>
        </p:scale>
        <p:origin x="43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R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7496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802.11-20/0003r0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January 2020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Discussion on latency metric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84583"/>
              </p:ext>
            </p:extLst>
          </p:nvPr>
        </p:nvGraphicFramePr>
        <p:xfrm>
          <a:off x="762000" y="2895599"/>
          <a:ext cx="7620000" cy="2170176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 Kim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Xin </a:t>
                      </a:r>
                      <a:r>
                        <a:rPr kumimoji="0" lang="en-US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Zuo</a:t>
                      </a:r>
                      <a:endParaRPr kumimoji="0" 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Tencent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xinzuo@tencent.com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options do you prefer for low latency metric in </a:t>
            </a:r>
            <a:r>
              <a:rPr lang="en-US" altLang="ko-KR" dirty="0" err="1" smtClean="0"/>
              <a:t>TGbe</a:t>
            </a:r>
            <a:r>
              <a:rPr lang="en-US" altLang="ko-KR" dirty="0" smtClean="0"/>
              <a:t>?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1</a:t>
            </a:r>
            <a:r>
              <a:rPr lang="en-US" altLang="ko-KR" dirty="0" smtClean="0"/>
              <a:t>: The </a:t>
            </a:r>
            <a:r>
              <a:rPr lang="en-US" altLang="ko-KR" dirty="0"/>
              <a:t>worst-case latency </a:t>
            </a:r>
            <a:r>
              <a:rPr lang="en-US" altLang="ko-KR" dirty="0" smtClean="0"/>
              <a:t>(Maximum value) </a:t>
            </a:r>
            <a:endParaRPr lang="en-US" altLang="ko-KR" dirty="0"/>
          </a:p>
          <a:p>
            <a:pPr lvl="1"/>
            <a:r>
              <a:rPr lang="en-US" altLang="ko-KR" dirty="0" smtClean="0"/>
              <a:t>Option 2: A </a:t>
            </a:r>
            <a:r>
              <a:rPr lang="en-US" altLang="ko-KR" dirty="0"/>
              <a:t>representative value about latency distribution (i.e. mean </a:t>
            </a:r>
            <a:r>
              <a:rPr lang="en-US" altLang="ko-KR" dirty="0" smtClean="0"/>
              <a:t>value, 95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</a:t>
            </a:r>
            <a:r>
              <a:rPr lang="en-US" altLang="ko-KR" dirty="0"/>
              <a:t>percentile </a:t>
            </a:r>
            <a:r>
              <a:rPr lang="en-US" altLang="ko-KR" dirty="0" smtClean="0"/>
              <a:t>value)</a:t>
            </a:r>
            <a:endParaRPr lang="en-US" altLang="ko-KR" dirty="0"/>
          </a:p>
          <a:p>
            <a:pPr lvl="1"/>
            <a:r>
              <a:rPr lang="en-US" altLang="ko-KR" dirty="0" smtClean="0"/>
              <a:t>Option 3: </a:t>
            </a:r>
            <a:r>
              <a:rPr lang="en-US" altLang="ko-KR" dirty="0"/>
              <a:t>Packet loss (i.e. Outage ratio, </a:t>
            </a:r>
            <a:r>
              <a:rPr lang="en-GB" altLang="ko-KR" dirty="0"/>
              <a:t>frame drop rate)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8559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Which </a:t>
            </a:r>
            <a:r>
              <a:rPr lang="en-US" altLang="ko-KR" dirty="0" smtClean="0"/>
              <a:t>value </a:t>
            </a:r>
            <a:r>
              <a:rPr lang="en-US" altLang="ko-KR" dirty="0"/>
              <a:t>do you prefer for low latency metric in </a:t>
            </a:r>
            <a:r>
              <a:rPr lang="en-US" altLang="ko-KR" dirty="0" err="1"/>
              <a:t>TGbe</a:t>
            </a:r>
            <a:r>
              <a:rPr lang="en-US" altLang="ko-KR" dirty="0"/>
              <a:t>?</a:t>
            </a:r>
          </a:p>
          <a:p>
            <a:pPr lvl="1"/>
            <a:r>
              <a:rPr lang="en-US" altLang="ko-KR" dirty="0"/>
              <a:t>Option 1: </a:t>
            </a:r>
            <a:r>
              <a:rPr lang="en-US" altLang="ko-KR" dirty="0" smtClean="0"/>
              <a:t>99.9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</a:t>
            </a:r>
            <a:r>
              <a:rPr lang="en-US" altLang="ko-KR" dirty="0"/>
              <a:t>percentile value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2: 99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</a:t>
            </a:r>
            <a:r>
              <a:rPr lang="en-US" altLang="ko-KR" dirty="0"/>
              <a:t>percentile value </a:t>
            </a:r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3: </a:t>
            </a:r>
            <a:r>
              <a:rPr lang="en-US" altLang="ko-KR" dirty="0" smtClean="0"/>
              <a:t>95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</a:t>
            </a:r>
            <a:r>
              <a:rPr lang="en-US" altLang="ko-KR" dirty="0"/>
              <a:t>percentile value 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19430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 smtClean="0"/>
              <a:t>[1] </a:t>
            </a:r>
            <a:r>
              <a:rPr lang="en-US" altLang="ko-KR" dirty="0"/>
              <a:t>11-19-1523-00-00be-performance-evaluation-of-deterministic-service-for-eht</a:t>
            </a:r>
            <a:endParaRPr lang="ko-KR" altLang="en-US"/>
          </a:p>
          <a:p>
            <a:pPr marL="0" indent="0">
              <a:buNone/>
            </a:pPr>
            <a:r>
              <a:rPr lang="en-US" altLang="ko-KR" dirty="0" smtClean="0"/>
              <a:t>[2] </a:t>
            </a:r>
            <a:r>
              <a:rPr lang="en-US" altLang="ko-KR" dirty="0"/>
              <a:t>11-19-1888-01-00be-performance-evaluation-of-deterministic-service-for-eht-follow-up</a:t>
            </a:r>
          </a:p>
          <a:p>
            <a:pPr marL="0" indent="0">
              <a:buNone/>
            </a:pPr>
            <a:r>
              <a:rPr lang="en-US" altLang="ko-KR" dirty="0" smtClean="0"/>
              <a:t>[3] 11-19-1081-01-00be-multi-link-aggregation-gain-analysis-latency</a:t>
            </a:r>
          </a:p>
          <a:p>
            <a:pPr marL="0" indent="0">
              <a:buNone/>
            </a:pPr>
            <a:r>
              <a:rPr lang="en-US" altLang="ko-KR" dirty="0" smtClean="0"/>
              <a:t>[4] 11-19-2071-00-00be-performance-evaluation-of-multi-link-channel-access-schemes</a:t>
            </a:r>
          </a:p>
          <a:p>
            <a:pPr marL="0" indent="0">
              <a:buNone/>
            </a:pPr>
            <a:r>
              <a:rPr lang="en-US" altLang="ko-KR" dirty="0"/>
              <a:t>[5] 11-18-2009-06-0rta-rta-report-draft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2889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Worst case latency in TSN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802.1Q (Bridges </a:t>
            </a:r>
            <a:r>
              <a:rPr lang="en-US" altLang="ko-KR" dirty="0"/>
              <a:t>and Bridged </a:t>
            </a:r>
            <a:r>
              <a:rPr lang="en-US" altLang="ko-KR" dirty="0" smtClean="0"/>
              <a:t>Networks) </a:t>
            </a:r>
          </a:p>
          <a:p>
            <a:pPr lvl="1"/>
            <a:r>
              <a:rPr lang="en-US" altLang="ko-KR" dirty="0" smtClean="0"/>
              <a:t>Annex L.3 Determining worst-case latency contribution and buffering requirements</a:t>
            </a:r>
          </a:p>
          <a:p>
            <a:r>
              <a:rPr lang="en-US" altLang="ko-KR" dirty="0" smtClean="0"/>
              <a:t>802.1CM</a:t>
            </a:r>
            <a:r>
              <a:rPr lang="en-US" altLang="ko-KR" dirty="0"/>
              <a:t>: Time-Sensitive Networking for </a:t>
            </a:r>
            <a:r>
              <a:rPr lang="en-US" altLang="ko-KR" dirty="0" err="1" smtClean="0"/>
              <a:t>Fronthaul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7.1 Latency components: Equation for latency</a:t>
            </a:r>
          </a:p>
          <a:p>
            <a:r>
              <a:rPr lang="en-US" altLang="ko-KR" dirty="0" smtClean="0"/>
              <a:t>802.1BA: Audio </a:t>
            </a:r>
            <a:r>
              <a:rPr lang="en-US" altLang="ko-KR" dirty="0"/>
              <a:t>Video Bridging (AVB) </a:t>
            </a:r>
            <a:r>
              <a:rPr lang="en-US" altLang="ko-KR" dirty="0" smtClean="0"/>
              <a:t>Systems</a:t>
            </a:r>
          </a:p>
          <a:p>
            <a:pPr lvl="1"/>
            <a:r>
              <a:rPr lang="en-US" altLang="ko-KR" dirty="0" smtClean="0"/>
              <a:t>In Table 6-2, “Max end-to-end latency”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802.1 TSN uses the term “worst case latency’ without technical definition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76194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GB" altLang="ko-KR" dirty="0" smtClean="0"/>
              <a:t>We have discussed low latency topic in MAC scope </a:t>
            </a:r>
          </a:p>
          <a:p>
            <a:pPr lvl="1"/>
            <a:r>
              <a:rPr lang="en-US" altLang="ko-KR" dirty="0"/>
              <a:t>We haven't made much progress since we're still in the early </a:t>
            </a:r>
            <a:r>
              <a:rPr lang="en-US" altLang="ko-KR" dirty="0" smtClean="0"/>
              <a:t>stages</a:t>
            </a:r>
          </a:p>
          <a:p>
            <a:pPr lvl="1"/>
            <a:r>
              <a:rPr lang="en-US" altLang="ko-KR" dirty="0" smtClean="0"/>
              <a:t>Also we </a:t>
            </a:r>
            <a:r>
              <a:rPr lang="en-US" altLang="ko-KR" dirty="0"/>
              <a:t>have not reached an agreement on how and how much to improve </a:t>
            </a:r>
            <a:r>
              <a:rPr lang="en-US" altLang="ko-KR" dirty="0" smtClean="0"/>
              <a:t>latency</a:t>
            </a:r>
          </a:p>
          <a:p>
            <a:r>
              <a:rPr lang="en-GB" altLang="ko-KR" dirty="0" smtClean="0"/>
              <a:t>In PAR document, following sentence mentions low latency scope</a:t>
            </a:r>
          </a:p>
          <a:p>
            <a:pPr lvl="1"/>
            <a:r>
              <a:rPr lang="en-GB" altLang="ko-KR" dirty="0" smtClean="0"/>
              <a:t>“</a:t>
            </a:r>
            <a:r>
              <a:rPr lang="en-GB" altLang="ko-KR" dirty="0"/>
              <a:t>This amendment defines at least one mode of operation capable of improved worst case latency and jitter</a:t>
            </a:r>
            <a:r>
              <a:rPr lang="en-GB" altLang="ko-KR" dirty="0" smtClean="0"/>
              <a:t>” (</a:t>
            </a:r>
            <a:r>
              <a:rPr lang="en-GB" altLang="ko-KR" dirty="0"/>
              <a:t>Sub-clause </a:t>
            </a:r>
            <a:r>
              <a:rPr lang="en-GB" altLang="ko-KR" dirty="0" smtClean="0"/>
              <a:t>5.2 </a:t>
            </a:r>
            <a:r>
              <a:rPr lang="en-GB" altLang="ko-KR" dirty="0"/>
              <a:t>Scope of the </a:t>
            </a:r>
            <a:r>
              <a:rPr lang="en-GB" altLang="ko-KR" dirty="0" smtClean="0"/>
              <a:t>Project)</a:t>
            </a:r>
            <a:endParaRPr lang="en-GB" altLang="ko-KR" dirty="0"/>
          </a:p>
          <a:p>
            <a:r>
              <a:rPr lang="en-US" altLang="ko-KR" dirty="0" smtClean="0"/>
              <a:t>We will focus on latency rather than jitter in this submission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22935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Previous works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GB" altLang="ko-KR" dirty="0" smtClean="0"/>
              <a:t>Several submissions have addressed latency performance with various metrics </a:t>
            </a:r>
          </a:p>
          <a:p>
            <a:pPr lvl="1"/>
            <a:r>
              <a:rPr lang="en-GB" altLang="ko-KR" dirty="0" smtClean="0"/>
              <a:t>[1][2] used average latency and frame drop rate as performance metric</a:t>
            </a:r>
          </a:p>
          <a:p>
            <a:pPr lvl="1"/>
            <a:r>
              <a:rPr lang="en-GB" altLang="ko-KR" dirty="0" smtClean="0"/>
              <a:t>[3] used </a:t>
            </a:r>
            <a:r>
              <a:rPr lang="en-US" altLang="ko-KR" dirty="0"/>
              <a:t>95 percentile </a:t>
            </a:r>
            <a:r>
              <a:rPr lang="en-US" altLang="ko-KR" dirty="0" smtClean="0"/>
              <a:t>latency</a:t>
            </a:r>
          </a:p>
          <a:p>
            <a:pPr lvl="1"/>
            <a:r>
              <a:rPr lang="en-US" altLang="ko-KR" dirty="0" smtClean="0"/>
              <a:t>[4] used outage ratio </a:t>
            </a:r>
          </a:p>
          <a:p>
            <a:pPr lvl="1"/>
            <a:r>
              <a:rPr lang="en-US" altLang="ko-KR" dirty="0" smtClean="0"/>
              <a:t>They all have showed CDF of latency distribution </a:t>
            </a:r>
          </a:p>
          <a:p>
            <a:r>
              <a:rPr lang="en-US" altLang="ko-KR" dirty="0" smtClean="0"/>
              <a:t>However, they didn’t use the worst case latency as performance metric</a:t>
            </a:r>
          </a:p>
          <a:p>
            <a:pPr lvl="1"/>
            <a:r>
              <a:rPr lang="en-US" altLang="ko-KR" dirty="0" err="1"/>
              <a:t>Ununified</a:t>
            </a:r>
            <a:r>
              <a:rPr lang="en-US" altLang="ko-KR" dirty="0"/>
              <a:t> metric makes it difficult to compare </a:t>
            </a:r>
            <a:r>
              <a:rPr lang="en-US" altLang="ko-KR" dirty="0" smtClean="0"/>
              <a:t>candidate features</a:t>
            </a:r>
          </a:p>
          <a:p>
            <a:pPr lvl="1"/>
            <a:r>
              <a:rPr lang="en-US" altLang="ko-KR" dirty="0"/>
              <a:t>The direction of technology development </a:t>
            </a:r>
            <a:r>
              <a:rPr lang="en-US" altLang="ko-KR" dirty="0" smtClean="0"/>
              <a:t>may be </a:t>
            </a:r>
            <a:r>
              <a:rPr lang="en-US" altLang="ko-KR" dirty="0"/>
              <a:t>determined according to the metric to improve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5964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Low Latency Target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dirty="0"/>
              <a:t>So </a:t>
            </a:r>
            <a:r>
              <a:rPr lang="en-US" altLang="ko-KR" dirty="0" smtClean="0"/>
              <a:t>we need to discuss on target metric for low latency feature</a:t>
            </a:r>
          </a:p>
          <a:p>
            <a:r>
              <a:rPr lang="en-US" altLang="ko-KR" dirty="0" smtClean="0"/>
              <a:t>Followings can be considered as low latency metric </a:t>
            </a:r>
          </a:p>
          <a:p>
            <a:pPr lvl="1"/>
            <a:r>
              <a:rPr lang="en-US" altLang="ko-KR" dirty="0" smtClean="0"/>
              <a:t>The worst-case latency  </a:t>
            </a:r>
          </a:p>
          <a:p>
            <a:pPr lvl="1"/>
            <a:r>
              <a:rPr lang="en-US" altLang="ko-KR" dirty="0" smtClean="0"/>
              <a:t>A </a:t>
            </a:r>
            <a:r>
              <a:rPr lang="en-US" altLang="ko-KR" dirty="0"/>
              <a:t>representative </a:t>
            </a:r>
            <a:r>
              <a:rPr lang="en-US" altLang="ko-KR" dirty="0" smtClean="0"/>
              <a:t>value about latency distribution (i.e</a:t>
            </a:r>
            <a:r>
              <a:rPr lang="en-US" altLang="ko-KR" dirty="0"/>
              <a:t>. mean </a:t>
            </a:r>
            <a:r>
              <a:rPr lang="en-US" altLang="ko-KR" dirty="0" smtClean="0"/>
              <a:t>value, 95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</a:t>
            </a:r>
            <a:r>
              <a:rPr lang="en-US" altLang="ko-KR" dirty="0"/>
              <a:t>percentile </a:t>
            </a:r>
            <a:r>
              <a:rPr lang="en-US" altLang="ko-KR" dirty="0" smtClean="0"/>
              <a:t>value)</a:t>
            </a:r>
            <a:endParaRPr lang="en-US" altLang="ko-KR" dirty="0"/>
          </a:p>
          <a:p>
            <a:pPr lvl="1"/>
            <a:r>
              <a:rPr lang="en-US" altLang="ko-KR" dirty="0" smtClean="0"/>
              <a:t>Packet loss (i.e. Outage ratio, </a:t>
            </a:r>
            <a:r>
              <a:rPr lang="en-GB" altLang="ko-KR" dirty="0"/>
              <a:t>frame drop </a:t>
            </a:r>
            <a:r>
              <a:rPr lang="en-GB" altLang="ko-KR" dirty="0" smtClean="0"/>
              <a:t>rate)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44948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Worst case </a:t>
            </a:r>
            <a:r>
              <a:rPr lang="en-US" altLang="ko-KR" dirty="0" smtClean="0"/>
              <a:t>latency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Even though we already have dealt with latency topic, we </a:t>
            </a:r>
            <a:r>
              <a:rPr lang="en-US" altLang="ko-KR" dirty="0"/>
              <a:t>have never discussed </a:t>
            </a:r>
            <a:r>
              <a:rPr lang="en-US" altLang="ko-KR" dirty="0" smtClean="0"/>
              <a:t>exact </a:t>
            </a:r>
            <a:r>
              <a:rPr lang="en-US" altLang="ko-KR" dirty="0"/>
              <a:t>meaning or </a:t>
            </a:r>
            <a:r>
              <a:rPr lang="en-US" altLang="ko-KR" dirty="0" smtClean="0"/>
              <a:t>definition of worst case latency </a:t>
            </a:r>
          </a:p>
          <a:p>
            <a:pPr lvl="1"/>
            <a:r>
              <a:rPr lang="en-US" altLang="ko-KR" dirty="0" smtClean="0"/>
              <a:t>If we have a common agreement on worst case latency, it would be helpful for us to verify the developing feature more easily </a:t>
            </a:r>
          </a:p>
          <a:p>
            <a:pPr lvl="1"/>
            <a:r>
              <a:rPr lang="en-US" altLang="ko-KR" dirty="0"/>
              <a:t>Also we can </a:t>
            </a:r>
            <a:r>
              <a:rPr lang="en-US" altLang="ko-KR" dirty="0" smtClean="0"/>
              <a:t>clearly identify what </a:t>
            </a:r>
            <a:r>
              <a:rPr lang="en-US" altLang="ko-KR" dirty="0"/>
              <a:t>we need to focus </a:t>
            </a:r>
            <a:r>
              <a:rPr lang="en-US" altLang="ko-KR" dirty="0" smtClean="0"/>
              <a:t>on in </a:t>
            </a:r>
            <a:r>
              <a:rPr lang="en-US" altLang="ko-KR" dirty="0"/>
              <a:t>order to develop the </a:t>
            </a:r>
            <a:r>
              <a:rPr lang="en-US" altLang="ko-KR" dirty="0" smtClean="0"/>
              <a:t>low latency feature</a:t>
            </a:r>
          </a:p>
          <a:p>
            <a:r>
              <a:rPr lang="en-US" altLang="ko-KR" dirty="0" smtClean="0"/>
              <a:t>The exact definition </a:t>
            </a:r>
            <a:r>
              <a:rPr lang="en-US" altLang="ko-KR" dirty="0"/>
              <a:t>of </a:t>
            </a:r>
            <a:r>
              <a:rPr lang="en-US" altLang="ko-KR" dirty="0" smtClean="0"/>
              <a:t>the worst case latency is </a:t>
            </a:r>
            <a:r>
              <a:rPr lang="en-US" altLang="ko-KR" dirty="0"/>
              <a:t>hard to </a:t>
            </a:r>
            <a:r>
              <a:rPr lang="en-US" altLang="ko-KR" dirty="0" smtClean="0"/>
              <a:t>find in other IEEE 802 domain, but it </a:t>
            </a:r>
            <a:r>
              <a:rPr lang="en-US" altLang="ko-KR" dirty="0"/>
              <a:t>is </a:t>
            </a:r>
            <a:r>
              <a:rPr lang="en-US" altLang="ko-KR" dirty="0" smtClean="0"/>
              <a:t>usually </a:t>
            </a:r>
            <a:r>
              <a:rPr lang="en-US" altLang="ko-KR" dirty="0"/>
              <a:t>considered the largest </a:t>
            </a:r>
            <a:r>
              <a:rPr lang="en-US" altLang="ko-KR" dirty="0" smtClean="0"/>
              <a:t>value in the latency distribution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16330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Worst case latency </a:t>
            </a:r>
            <a:r>
              <a:rPr lang="en-US" altLang="ko-KR" dirty="0" smtClean="0"/>
              <a:t>in 802.11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77200" cy="4343400"/>
          </a:xfrm>
        </p:spPr>
        <p:txBody>
          <a:bodyPr/>
          <a:lstStyle/>
          <a:p>
            <a:r>
              <a:rPr lang="en-US" altLang="ko-KR" dirty="0" smtClean="0"/>
              <a:t>Since </a:t>
            </a:r>
            <a:r>
              <a:rPr lang="en-US" altLang="ko-KR" dirty="0"/>
              <a:t>802.11 WLAN operates in ISM band, it can be quite challenging work for us to enhance the worst case latency </a:t>
            </a:r>
            <a:r>
              <a:rPr lang="en-US" altLang="ko-KR" dirty="0" smtClean="0"/>
              <a:t>when we adopt </a:t>
            </a:r>
            <a:r>
              <a:rPr lang="en-US" altLang="ko-KR" dirty="0"/>
              <a:t>the largest value in the </a:t>
            </a:r>
            <a:r>
              <a:rPr lang="en-US" altLang="ko-KR" dirty="0" smtClean="0"/>
              <a:t>latency distribution </a:t>
            </a:r>
          </a:p>
          <a:p>
            <a:pPr lvl="1"/>
            <a:r>
              <a:rPr lang="en-US" altLang="ko-KR" dirty="0" smtClean="0"/>
              <a:t>If we adopt the largest value for worst-case latency, we have to take the extreme case into account </a:t>
            </a:r>
          </a:p>
          <a:p>
            <a:pPr lvl="1"/>
            <a:r>
              <a:rPr lang="en-US" altLang="ko-KR" dirty="0" smtClean="0"/>
              <a:t>When we consider the extreme case and develop a feature improving worst case latency, it causes degradation of </a:t>
            </a:r>
            <a:r>
              <a:rPr lang="en-US" altLang="ko-KR" dirty="0"/>
              <a:t>other performance 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15847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representative value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Since the </a:t>
            </a:r>
            <a:r>
              <a:rPr lang="en-US" altLang="ko-KR" dirty="0" smtClean="0"/>
              <a:t>worst </a:t>
            </a:r>
            <a:r>
              <a:rPr lang="en-US" altLang="ko-KR" dirty="0"/>
              <a:t>case latency is difficult to consider, we can consider it on behalf of a representative value </a:t>
            </a:r>
            <a:r>
              <a:rPr lang="en-US" altLang="ko-KR" dirty="0" smtClean="0"/>
              <a:t>from the latency distribution</a:t>
            </a:r>
          </a:p>
          <a:p>
            <a:pPr lvl="1"/>
            <a:r>
              <a:rPr lang="en-US" altLang="ko-KR" dirty="0" smtClean="0"/>
              <a:t>Mean value</a:t>
            </a:r>
          </a:p>
          <a:p>
            <a:pPr lvl="1"/>
            <a:r>
              <a:rPr lang="en-US" altLang="ko-KR" dirty="0" err="1" smtClean="0"/>
              <a:t>X</a:t>
            </a:r>
            <a:r>
              <a:rPr lang="en-US" altLang="ko-KR" baseline="30000" dirty="0" err="1" smtClean="0"/>
              <a:t>th</a:t>
            </a:r>
            <a:r>
              <a:rPr lang="en-US" altLang="ko-KR" dirty="0" smtClean="0"/>
              <a:t> </a:t>
            </a:r>
            <a:r>
              <a:rPr lang="en-US" altLang="ko-KR" dirty="0"/>
              <a:t>percentile </a:t>
            </a:r>
            <a:r>
              <a:rPr lang="en-US" altLang="ko-KR" dirty="0" smtClean="0"/>
              <a:t>value (i.e. 95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percentile, X is TBD)</a:t>
            </a:r>
          </a:p>
          <a:p>
            <a:r>
              <a:rPr lang="en-US" altLang="ko-KR" dirty="0" smtClean="0"/>
              <a:t>We prefer </a:t>
            </a:r>
            <a:r>
              <a:rPr lang="en-US" altLang="ko-KR" dirty="0" err="1"/>
              <a:t>X</a:t>
            </a:r>
            <a:r>
              <a:rPr lang="en-US" altLang="ko-KR" baseline="30000" dirty="0" err="1"/>
              <a:t>th</a:t>
            </a:r>
            <a:r>
              <a:rPr lang="en-US" altLang="ko-KR" dirty="0"/>
              <a:t> percentile </a:t>
            </a:r>
            <a:r>
              <a:rPr lang="en-US" altLang="ko-KR" dirty="0" smtClean="0"/>
              <a:t>value rather than mean value, because low latency traffic is deterministic service so it has latency bound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87034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ko-KR" dirty="0"/>
              <a:t>Packet loss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Packet loss </a:t>
            </a:r>
            <a:r>
              <a:rPr lang="en-US" altLang="ko-KR" dirty="0" smtClean="0"/>
              <a:t>has </a:t>
            </a:r>
            <a:r>
              <a:rPr lang="en-US" altLang="ko-KR" dirty="0"/>
              <a:t>a great impact on performance in low latency traffic, so it is better to consider the metric as </a:t>
            </a:r>
            <a:r>
              <a:rPr lang="en-US" altLang="ko-KR" dirty="0" smtClean="0"/>
              <a:t>well</a:t>
            </a:r>
          </a:p>
          <a:p>
            <a:r>
              <a:rPr lang="en-US" altLang="ko-KR" dirty="0"/>
              <a:t>Most low latency traffic requires extreme low </a:t>
            </a:r>
            <a:r>
              <a:rPr lang="en-US" altLang="ko-KR" dirty="0" smtClean="0"/>
              <a:t>values in packet loss [5]</a:t>
            </a:r>
          </a:p>
          <a:p>
            <a:pPr lvl="1"/>
            <a:r>
              <a:rPr lang="en-US" altLang="ko-KR" dirty="0" smtClean="0"/>
              <a:t>Under 0.1%: Real-time gaming</a:t>
            </a:r>
          </a:p>
          <a:p>
            <a:pPr lvl="1"/>
            <a:r>
              <a:rPr lang="en-US" altLang="ko-KR" dirty="0" smtClean="0"/>
              <a:t>Near-lossless: Cloud gaming, Real time video</a:t>
            </a:r>
          </a:p>
          <a:p>
            <a:pPr lvl="1"/>
            <a:r>
              <a:rPr lang="en-US" altLang="ko-KR" dirty="0"/>
              <a:t>Lossless: Robotics </a:t>
            </a:r>
            <a:r>
              <a:rPr lang="en-US" altLang="ko-KR" dirty="0" smtClean="0"/>
              <a:t>and industrial </a:t>
            </a:r>
            <a:r>
              <a:rPr lang="en-US" altLang="ko-KR" dirty="0"/>
              <a:t>automation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12501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r>
              <a:rPr lang="en-US" altLang="ko-KR" dirty="0" smtClean="0"/>
              <a:t>We have discussed </a:t>
            </a:r>
            <a:r>
              <a:rPr lang="en-US" altLang="ko-KR" dirty="0"/>
              <a:t>on target metric for low latency </a:t>
            </a:r>
            <a:r>
              <a:rPr lang="en-US" altLang="ko-KR" dirty="0" smtClean="0"/>
              <a:t>feature</a:t>
            </a:r>
          </a:p>
          <a:p>
            <a:pPr lvl="1"/>
            <a:r>
              <a:rPr lang="en-US" altLang="ko-KR" dirty="0" smtClean="0"/>
              <a:t>There are several options for low latency metric and we don’t have agreement on that</a:t>
            </a:r>
          </a:p>
          <a:p>
            <a:r>
              <a:rPr lang="en-US" altLang="ko-KR" dirty="0" smtClean="0"/>
              <a:t>We suggest </a:t>
            </a:r>
            <a:r>
              <a:rPr lang="en-US" altLang="ko-KR" dirty="0" err="1" smtClean="0"/>
              <a:t>X</a:t>
            </a:r>
            <a:r>
              <a:rPr lang="en-US" altLang="ko-KR" baseline="30000" dirty="0" err="1" smtClean="0"/>
              <a:t>th</a:t>
            </a:r>
            <a:r>
              <a:rPr lang="en-US" altLang="ko-KR" dirty="0" smtClean="0"/>
              <a:t> </a:t>
            </a:r>
            <a:r>
              <a:rPr lang="en-US" altLang="ko-KR" dirty="0"/>
              <a:t>percentile </a:t>
            </a:r>
            <a:r>
              <a:rPr lang="en-US" altLang="ko-KR" dirty="0" smtClean="0"/>
              <a:t>value rather </a:t>
            </a:r>
            <a:r>
              <a:rPr lang="en-US" altLang="ko-KR" dirty="0"/>
              <a:t>than </a:t>
            </a:r>
            <a:r>
              <a:rPr lang="en-US" altLang="ko-KR" dirty="0" smtClean="0"/>
              <a:t>other metric </a:t>
            </a:r>
          </a:p>
          <a:p>
            <a:pPr lvl="1"/>
            <a:r>
              <a:rPr lang="en-US" altLang="ko-KR" dirty="0" smtClean="0"/>
              <a:t>X is 100 when we consider the worst-case latency</a:t>
            </a:r>
          </a:p>
          <a:p>
            <a:pPr lvl="1"/>
            <a:r>
              <a:rPr lang="en-US" altLang="ko-KR" dirty="0" smtClean="0"/>
              <a:t>X is 99 or 95 when we exclude extreme case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2020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25984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245402</TotalTime>
  <Words>946</Words>
  <Application>Microsoft Office PowerPoint</Application>
  <PresentationFormat>화면 슬라이드 쇼(4:3)</PresentationFormat>
  <Paragraphs>141</Paragraphs>
  <Slides>13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Discussion on latency metric</vt:lpstr>
      <vt:lpstr>Introduction</vt:lpstr>
      <vt:lpstr>Previous works</vt:lpstr>
      <vt:lpstr>Low Latency Target</vt:lpstr>
      <vt:lpstr>Worst case latency</vt:lpstr>
      <vt:lpstr>Worst case latency in 802.11</vt:lpstr>
      <vt:lpstr>A representative value</vt:lpstr>
      <vt:lpstr>Packet loss</vt:lpstr>
      <vt:lpstr>Summary</vt:lpstr>
      <vt:lpstr>Straw poll 1</vt:lpstr>
      <vt:lpstr>Straw poll 2</vt:lpstr>
      <vt:lpstr>Reference</vt:lpstr>
      <vt:lpstr>Worst case latency in TSN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김서욱/선임연구원/차세대표준(연)ICS팀(suhwook.kim@lge.com)</cp:lastModifiedBy>
  <cp:revision>7403</cp:revision>
  <cp:lastPrinted>2018-10-31T23:27:01Z</cp:lastPrinted>
  <dcterms:created xsi:type="dcterms:W3CDTF">2007-05-21T21:00:37Z</dcterms:created>
  <dcterms:modified xsi:type="dcterms:W3CDTF">2020-01-10T02:38:46Z</dcterms:modified>
</cp:coreProperties>
</file>