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392" r:id="rId64"/>
    <p:sldId id="371" r:id="rId65"/>
    <p:sldId id="297" r:id="rId66"/>
    <p:sldId id="370" r:id="rId67"/>
    <p:sldId id="393" r:id="rId68"/>
    <p:sldId id="286" r:id="rId69"/>
    <p:sldId id="408" r:id="rId70"/>
    <p:sldId id="409" r:id="rId71"/>
    <p:sldId id="305" r:id="rId72"/>
    <p:sldId id="298" r:id="rId73"/>
    <p:sldId id="324" r:id="rId74"/>
    <p:sldId id="323"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19/11-19-1979-00-00be-ul-coordination-for-throughput-improvement-and-interference-reduction.pptx" TargetMode="External"/><Relationship Id="rId7" Type="http://schemas.openxmlformats.org/officeDocument/2006/relationships/hyperlink" Target="https://mentor.ieee.org/802.11/dcn/20/11-20-0064-01-00be-overview-of-multi-ap-operation-in-11be.pptx" TargetMode="External"/><Relationship Id="rId2" Type="http://schemas.openxmlformats.org/officeDocument/2006/relationships/hyperlink" Target="https://mentor.ieee.org/802.11/dcn/19/11-19-1972-01-00be-operation-of-virtual-bss-architecture-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32-00-00be-consideration-on-multi-ap-home-mesh-scenario.pptx" TargetMode="External"/><Relationship Id="rId5"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20/11-20-0011-00-00be-considerations-on-coordinated-ofdma.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7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u="sng" dirty="0">
                <a:solidFill>
                  <a:schemeClr val="tx1"/>
                </a:solidFill>
              </a:rPr>
              <a:t>Wednesday PM1 (13:30-15:30)</a:t>
            </a:r>
          </a:p>
          <a:p>
            <a:pPr lvl="1">
              <a:lnSpc>
                <a:spcPct val="80000"/>
              </a:lnSpc>
              <a:buFont typeface="Arial" panose="020B0604020202020204" pitchFamily="34" charset="0"/>
              <a:buChar char="•"/>
            </a:pPr>
            <a:r>
              <a:rPr lang="en-US" altLang="en-US" sz="1200" u="sng" dirty="0">
                <a:solidFill>
                  <a:schemeClr val="tx1"/>
                </a:solidFill>
              </a:rPr>
              <a:t>Call meeting to order </a:t>
            </a:r>
          </a:p>
          <a:p>
            <a:pPr lvl="1">
              <a:buFont typeface="Arial" panose="020B0604020202020204" pitchFamily="34" charset="0"/>
              <a:buChar char="•"/>
            </a:pPr>
            <a:r>
              <a:rPr lang="en-US" altLang="en-US" sz="1200" u="sng" dirty="0">
                <a:solidFill>
                  <a:schemeClr val="tx1"/>
                </a:solidFill>
              </a:rPr>
              <a:t>IEEE-SA IPR policy and Procedure</a:t>
            </a:r>
          </a:p>
          <a:p>
            <a:pPr lvl="1">
              <a:lnSpc>
                <a:spcPct val="80000"/>
              </a:lnSpc>
              <a:buFont typeface="Arial" panose="020B0604020202020204" pitchFamily="34" charset="0"/>
              <a:buChar char="•"/>
            </a:pPr>
            <a:r>
              <a:rPr lang="en-US" altLang="en-US" sz="1200" u="sng" dirty="0">
                <a:solidFill>
                  <a:schemeClr val="tx1"/>
                </a:solidFill>
              </a:rPr>
              <a:t>Presentation of submissions</a:t>
            </a:r>
          </a:p>
          <a:p>
            <a:pPr lvl="1">
              <a:lnSpc>
                <a:spcPct val="80000"/>
              </a:lnSpc>
              <a:buFont typeface="Arial" panose="020B0604020202020204" pitchFamily="34" charset="0"/>
              <a:buChar char="•"/>
            </a:pPr>
            <a:r>
              <a:rPr lang="en-US" altLang="en-US" sz="1200" u="sng" dirty="0">
                <a:solidFill>
                  <a:schemeClr val="tx1"/>
                </a:solidFill>
              </a:rPr>
              <a:t>Motions</a:t>
            </a:r>
          </a:p>
          <a:p>
            <a:pPr lvl="1">
              <a:lnSpc>
                <a:spcPct val="80000"/>
              </a:lnSpc>
              <a:buFont typeface="Arial" panose="020B0604020202020204" pitchFamily="34" charset="0"/>
              <a:buChar char="•"/>
            </a:pPr>
            <a:r>
              <a:rPr lang="en-US" altLang="en-US" sz="1200" u="sng"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u="sng" dirty="0">
                <a:solidFill>
                  <a:schemeClr val="tx1"/>
                </a:solidFill>
              </a:rPr>
              <a:t>Thursday AM2 (10:30-12:30)</a:t>
            </a:r>
          </a:p>
          <a:p>
            <a:pPr lvl="1">
              <a:lnSpc>
                <a:spcPct val="80000"/>
              </a:lnSpc>
              <a:buFont typeface="Arial" panose="020B0604020202020204" pitchFamily="34" charset="0"/>
              <a:buChar char="•"/>
            </a:pPr>
            <a:r>
              <a:rPr lang="en-US" altLang="en-US" sz="1200" u="sng"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u="sng"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u="sng" dirty="0">
                <a:solidFill>
                  <a:srgbClr val="FF0000"/>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106560038"/>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sng" dirty="0">
                          <a:solidFill>
                            <a:srgbClr val="FF0000"/>
                          </a:solidFill>
                        </a:rPr>
                        <a:t>TGbe Ad-Hoc</a:t>
                      </a:r>
                    </a:p>
                    <a:p>
                      <a:pPr algn="ctr"/>
                      <a:r>
                        <a:rPr lang="en-US" sz="1800" b="1" u="sng" dirty="0">
                          <a:solidFill>
                            <a:srgbClr val="FF0000"/>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rgbClr val="FF0000"/>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310871356"/>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Guogang</a:t>
                      </a:r>
                      <a:r>
                        <a:rPr lang="en-US" sz="1200" u="none" strike="noStrike" dirty="0">
                          <a:effectLst/>
                        </a:rPr>
                        <a:t> Huang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Genady Tsodik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582119563"/>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10"/>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3099456361"/>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2163246043"/>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u="sng" dirty="0">
                <a:hlinkClick r:id="rId2"/>
              </a:rPr>
              <a:t>1972r1</a:t>
            </a:r>
            <a:r>
              <a:rPr lang="en-US" sz="1800" b="0" u="sng" dirty="0"/>
              <a:t>-</a:t>
            </a:r>
            <a:r>
              <a:rPr lang="en-US" sz="1800" b="0" dirty="0"/>
              <a:t>Operation of virtual BSS Arch. for Multi-AP Coord. (</a:t>
            </a:r>
            <a:r>
              <a:rPr lang="en-US" sz="1800" b="0" dirty="0" err="1"/>
              <a:t>Guogang</a:t>
            </a:r>
            <a:r>
              <a:rPr lang="en-US" sz="1800" b="0" dirty="0"/>
              <a:t> Huang)</a:t>
            </a:r>
          </a:p>
          <a:p>
            <a:pPr fontAlgn="b">
              <a:buFont typeface="Arial" panose="020B0604020202020204" pitchFamily="34" charset="0"/>
              <a:buChar char="•"/>
            </a:pPr>
            <a:r>
              <a:rPr lang="en-US" sz="1800" b="0" dirty="0">
                <a:hlinkClick r:id="rId3"/>
              </a:rPr>
              <a:t>1979r0</a:t>
            </a:r>
            <a:r>
              <a:rPr lang="en-US" sz="1800" b="0" dirty="0"/>
              <a:t>-UL Coord. 4 Throughput Improvement and </a:t>
            </a:r>
            <a:r>
              <a:rPr lang="en-US" sz="1800" b="0" dirty="0" err="1"/>
              <a:t>Interf</a:t>
            </a:r>
            <a:r>
              <a:rPr lang="en-US" sz="1800" b="0" dirty="0"/>
              <a:t>. Reduction (Genady Tsodik)</a:t>
            </a:r>
          </a:p>
          <a:p>
            <a:pPr fontAlgn="b">
              <a:buFont typeface="Arial" panose="020B0604020202020204" pitchFamily="34" charset="0"/>
              <a:buChar char="•"/>
            </a:pPr>
            <a:r>
              <a:rPr lang="en-US" sz="1800" b="0" u="sng" dirty="0">
                <a:hlinkClick r:id="rId4"/>
              </a:rPr>
              <a:t>0011r0</a:t>
            </a:r>
            <a:r>
              <a:rPr lang="en-US" sz="1800" b="0" u="sng" dirty="0"/>
              <a:t>-</a:t>
            </a:r>
            <a:r>
              <a:rPr lang="en-US" sz="1800" b="0" dirty="0"/>
              <a:t>Considerations on Coordinated OFDMA (Sungjin Park)</a:t>
            </a:r>
          </a:p>
          <a:p>
            <a:pPr fontAlgn="b">
              <a:buFont typeface="Arial" panose="020B0604020202020204" pitchFamily="34" charset="0"/>
              <a:buChar char="•"/>
            </a:pPr>
            <a:r>
              <a:rPr lang="en-US" sz="1800" b="0" u="sng" dirty="0">
                <a:hlinkClick r:id="rId5"/>
              </a:rPr>
              <a:t>0056r0</a:t>
            </a:r>
            <a:r>
              <a:rPr lang="en-US" sz="1800" b="0" u="sng" dirty="0"/>
              <a:t>-</a:t>
            </a:r>
            <a:r>
              <a:rPr lang="en-US" sz="1800" b="0" dirty="0"/>
              <a:t>Preparations for coordinated OFDMA (Rojan Chitrakar)</a:t>
            </a:r>
          </a:p>
          <a:p>
            <a:pPr fontAlgn="b">
              <a:buFont typeface="Arial" panose="020B0604020202020204" pitchFamily="34" charset="0"/>
              <a:buChar char="•"/>
            </a:pPr>
            <a:r>
              <a:rPr lang="en-US" sz="1800" b="0" dirty="0">
                <a:hlinkClick r:id="rId6"/>
              </a:rPr>
              <a:t>0032r0</a:t>
            </a:r>
            <a:r>
              <a:rPr lang="en-US" sz="1800" b="0" dirty="0"/>
              <a:t>-Consideration on Multi-AP Home Mesh Scenario (Kosuke Aio)</a:t>
            </a:r>
          </a:p>
          <a:p>
            <a:pPr fontAlgn="b">
              <a:buFont typeface="Arial" panose="020B0604020202020204" pitchFamily="34" charset="0"/>
              <a:buChar char="•"/>
            </a:pPr>
            <a:r>
              <a:rPr lang="en-US" sz="1800" b="0" u="sng" dirty="0">
                <a:hlinkClick r:id="rId7"/>
              </a:rPr>
              <a:t>0064r1</a:t>
            </a:r>
            <a:r>
              <a:rPr lang="en-US" sz="1800" b="0" u="sng" dirty="0"/>
              <a:t>-</a:t>
            </a:r>
            <a:r>
              <a:rPr lang="en-US" sz="1800" b="0" dirty="0"/>
              <a:t>Overview of Multi-AP Operation in 11be (</a:t>
            </a:r>
            <a:r>
              <a:rPr lang="en-US" sz="1800" b="0" dirty="0" err="1"/>
              <a:t>Chenhe</a:t>
            </a:r>
            <a:r>
              <a:rPr lang="en-US" sz="1800" b="0" dirty="0"/>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rgbClr val="FF0000"/>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96FA-F5DC-48EA-83EF-5434D80E82D9}"/>
              </a:ext>
            </a:extLst>
          </p:cNvPr>
          <p:cNvSpPr>
            <a:spLocks noGrp="1"/>
          </p:cNvSpPr>
          <p:nvPr>
            <p:ph type="title"/>
          </p:nvPr>
        </p:nvSpPr>
        <p:spPr/>
        <p:txBody>
          <a:bodyPr/>
          <a:lstStyle/>
          <a:p>
            <a:r>
              <a:rPr lang="en-US" dirty="0">
                <a:solidFill>
                  <a:schemeClr val="tx1"/>
                </a:solidFill>
              </a:rPr>
              <a:t>Schedule Ad-Hoc Meeting</a:t>
            </a:r>
          </a:p>
        </p:txBody>
      </p:sp>
      <p:sp>
        <p:nvSpPr>
          <p:cNvPr id="3" name="Content Placeholder 2">
            <a:extLst>
              <a:ext uri="{FF2B5EF4-FFF2-40B4-BE49-F238E27FC236}">
                <a16:creationId xmlns:a16="http://schemas.microsoft.com/office/drawing/2014/main" id="{C016F8C1-8DBA-46AE-9CDF-DD1FAD695645}"/>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TGbe to hold ad-hoc meetings in Atlanta, Georgia, USA, with the preferred venue being Hilton Atlanta Hotel, for the purpose of discussing technical contributions during the following dates:</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PHY ad-hoc meeting</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14-15</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MAC ad-hoc meeting</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BC925CA-0534-49C6-9702-B581977ABC8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34EF26-B8A5-4D01-A475-EC20DFED097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1544E2-9100-4DB2-8419-08675122682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1578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0640-C135-46B2-8DF4-EF18144880C9}"/>
              </a:ext>
            </a:extLst>
          </p:cNvPr>
          <p:cNvSpPr>
            <a:spLocks noGrp="1"/>
          </p:cNvSpPr>
          <p:nvPr>
            <p:ph type="title"/>
          </p:nvPr>
        </p:nvSpPr>
        <p:spPr/>
        <p:txBody>
          <a:bodyPr/>
          <a:lstStyle/>
          <a:p>
            <a:r>
              <a:rPr lang="en-US" dirty="0"/>
              <a:t>Straw Poll for Ad-hoc meeting</a:t>
            </a:r>
          </a:p>
        </p:txBody>
      </p:sp>
      <p:sp>
        <p:nvSpPr>
          <p:cNvPr id="3" name="Content Placeholder 2">
            <a:extLst>
              <a:ext uri="{FF2B5EF4-FFF2-40B4-BE49-F238E27FC236}">
                <a16:creationId xmlns:a16="http://schemas.microsoft.com/office/drawing/2014/main" id="{2E7CC8E6-3C46-4FC3-91DA-9BF376A7840F}"/>
              </a:ext>
            </a:extLst>
          </p:cNvPr>
          <p:cNvSpPr>
            <a:spLocks noGrp="1"/>
          </p:cNvSpPr>
          <p:nvPr>
            <p:ph idx="1"/>
          </p:nvPr>
        </p:nvSpPr>
        <p:spPr/>
        <p:txBody>
          <a:bodyPr/>
          <a:lstStyle/>
          <a:p>
            <a:pPr>
              <a:buFont typeface="Arial" panose="020B0604020202020204" pitchFamily="34" charset="0"/>
              <a:buChar char="•"/>
            </a:pPr>
            <a:r>
              <a:rPr lang="en-US" dirty="0"/>
              <a:t>Do you plan to attend ad-hoc TGbe meetings, that would be held in Atlanta, Georgia, USA at the Hilton Atlanta Hotel, for the purpose of discussion technical contributions with the following dates:</a:t>
            </a:r>
          </a:p>
          <a:p>
            <a:pPr lvl="1">
              <a:buFont typeface="Arial" panose="020B0604020202020204" pitchFamily="34" charset="0"/>
              <a:buChar char="•"/>
            </a:pPr>
            <a:r>
              <a:rPr lang="en-US" dirty="0"/>
              <a:t>14</a:t>
            </a:r>
            <a:r>
              <a:rPr lang="en-US" baseline="30000" dirty="0"/>
              <a:t>th</a:t>
            </a:r>
            <a:r>
              <a:rPr lang="en-US" dirty="0"/>
              <a:t> of March 2020 for PHY ad-hoc meeting</a:t>
            </a:r>
          </a:p>
          <a:p>
            <a:pPr lvl="1">
              <a:buFont typeface="Arial" panose="020B0604020202020204" pitchFamily="34" charset="0"/>
              <a:buChar char="•"/>
            </a:pPr>
            <a:r>
              <a:rPr lang="en-US" dirty="0"/>
              <a:t>14-15</a:t>
            </a:r>
            <a:r>
              <a:rPr lang="en-US" baseline="30000" dirty="0"/>
              <a:t>th</a:t>
            </a:r>
            <a:r>
              <a:rPr lang="en-US" dirty="0"/>
              <a:t> of March 2020 for MAC ad-hoc meeting</a:t>
            </a:r>
          </a:p>
        </p:txBody>
      </p:sp>
      <p:sp>
        <p:nvSpPr>
          <p:cNvPr id="4" name="Slide Number Placeholder 3">
            <a:extLst>
              <a:ext uri="{FF2B5EF4-FFF2-40B4-BE49-F238E27FC236}">
                <a16:creationId xmlns:a16="http://schemas.microsoft.com/office/drawing/2014/main" id="{55959F1B-9A3D-4517-9797-FD1C3EE427B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72F5880-D32E-4DC6-B444-6E103F243D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AF675B9-AC59-4CEA-BB5B-55765925A55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187669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48126</TotalTime>
  <Words>5606</Words>
  <Application>Microsoft Office PowerPoint</Application>
  <PresentationFormat>On-screen Show (4:3)</PresentationFormat>
  <Paragraphs>1750</Paragraphs>
  <Slides>74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Schedule Ad-Hoc Meeting</vt:lpstr>
      <vt:lpstr>Straw Poll for Ad-hoc meeting</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1215</cp:revision>
  <cp:lastPrinted>1601-01-01T00:00:00Z</cp:lastPrinted>
  <dcterms:created xsi:type="dcterms:W3CDTF">2017-01-26T15:28:16Z</dcterms:created>
  <dcterms:modified xsi:type="dcterms:W3CDTF">2020-01-15T20:06:26Z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