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68"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7" d="100"/>
          <a:sy n="77" d="100"/>
        </p:scale>
        <p:origin x="300"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standards.ieee.org/news/2019/5g-indoor-hotspot-and-dense-urban-deployment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20-0008-00-AANI-itu-imt-2020-status-of-propos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5" Type="http://schemas.openxmlformats.org/officeDocument/2006/relationships/hyperlink" Target="https://mentor.ieee.org/802.11/dcn/19/11-19-1843-00-AANI-initial-technical-draft-report-on-interworking-between-3gpp-5g-network-and-wlan.docx" TargetMode="External"/><Relationship Id="rId4" Type="http://schemas.openxmlformats.org/officeDocument/2006/relationships/hyperlink" Target="https://mentor.ieee.org/802.11/dcn/19/11-19-2046-00-AANI-the-initial-technical-draft-report-on-interworking-between-3gpp-5g-network-network.ppt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20/11-20-0013-00-AANI-draft-technical-report-on-interworking-between-3gpp-5g-network-wlan.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2097-01-AANI-aani-nov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2019-01-13</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b="0" dirty="0"/>
              <a:t>Wednesday PM1 13:30-15:30 PST</a:t>
            </a:r>
          </a:p>
          <a:p>
            <a:pPr lvl="1">
              <a:buFont typeface="Arial" panose="020B0604020202020204" pitchFamily="34" charset="0"/>
              <a:buChar char="•"/>
            </a:pPr>
            <a:r>
              <a:rPr lang="en-US" dirty="0"/>
              <a:t>And during the 802.1 meetings next week</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b="0" dirty="0">
                <a:highlight>
                  <a:srgbClr val="FFFF00"/>
                </a:highlight>
              </a:rPr>
              <a:t>TBS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5333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219200"/>
            <a:ext cx="11049000" cy="5256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marL="457200" indent="-457200">
              <a:buFont typeface="Arial" panose="020B0604020202020204" pitchFamily="34" charset="0"/>
              <a:buChar char="•"/>
            </a:pPr>
            <a:r>
              <a:rPr lang="en-GB" dirty="0"/>
              <a:t>The “Press Release” has been reviewed and approved by the SMEs, the 802.11 Chair, the 802 EC, and IEEE Corporate.</a:t>
            </a:r>
          </a:p>
          <a:p>
            <a:pPr marL="457200" indent="-457200">
              <a:buFont typeface="Arial" panose="020B0604020202020204" pitchFamily="34" charset="0"/>
              <a:buChar char="•"/>
            </a:pPr>
            <a:r>
              <a:rPr lang="en-GB" dirty="0"/>
              <a:t>The “Press Release” was released 17 Dec 2019: </a:t>
            </a:r>
            <a:r>
              <a:rPr lang="en-GB" sz="2000" dirty="0">
                <a:hlinkClick r:id="rId2"/>
              </a:rPr>
              <a:t>https://standards.ieee.org/news/2019/5g-indoor-hotspot-and-dense-urban-deployments.html</a:t>
            </a:r>
            <a:endParaRPr lang="en-GB" sz="2000" dirty="0">
              <a:highlight>
                <a:srgbClr val="FFFF00"/>
              </a:highlight>
            </a:endParaRP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The status of the IMT-2020 is summarized in: </a:t>
            </a:r>
            <a:r>
              <a:rPr lang="en-US" sz="2800" b="0" dirty="0">
                <a:hlinkClick r:id="rId2"/>
              </a:rPr>
              <a:t>11-20/0008r0</a:t>
            </a:r>
            <a:r>
              <a:rPr lang="en-US" sz="2800" b="0" dirty="0"/>
              <a:t>  </a:t>
            </a:r>
            <a:r>
              <a:rPr lang="en-US" sz="2800" b="0" dirty="0">
                <a:solidFill>
                  <a:schemeClr val="tx1"/>
                </a:solidFill>
              </a:rPr>
              <a:t>“</a:t>
            </a:r>
            <a:r>
              <a:rPr lang="en-US" sz="2800" b="0" dirty="0"/>
              <a:t>ITU IMT-2020 Status of Proposals”, Joseph Levy (InterDigital)</a:t>
            </a:r>
            <a:endParaRPr lang="en-US" sz="2800" b="0" dirty="0">
              <a:solidFill>
                <a:schemeClr val="tx1"/>
              </a:solidFill>
            </a:endParaRP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b="0" dirty="0">
                <a:solidFill>
                  <a:schemeClr val="tx1"/>
                </a:solidFill>
                <a:hlinkClick r:id="rId3"/>
              </a:rPr>
              <a:t>11-19/1529r1</a:t>
            </a:r>
            <a:r>
              <a:rPr lang="en-US" altLang="en-US" b="0" dirty="0">
                <a:solidFill>
                  <a:schemeClr val="tx1"/>
                </a:solidFill>
              </a:rPr>
              <a:t>, “</a:t>
            </a:r>
            <a:r>
              <a:rPr lang="en-US"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At the November meeting two contributions were discussed:</a:t>
            </a:r>
          </a:p>
          <a:p>
            <a:pPr marL="857250" lvl="1" indent="-457200">
              <a:spcBef>
                <a:spcPts val="200"/>
              </a:spcBef>
              <a:buFont typeface="Arial" panose="020B0604020202020204" pitchFamily="34" charset="0"/>
              <a:buChar char="•"/>
              <a:defRPr/>
            </a:pPr>
            <a:r>
              <a:rPr lang="en-US" dirty="0">
                <a:hlinkClick r:id="rId4"/>
              </a:rPr>
              <a:t>11-19/2046r0</a:t>
            </a:r>
            <a:r>
              <a:rPr lang="en-US" dirty="0"/>
              <a:t> The Initial Technical Draft Report on Interworking between 3GPP 5G Network &amp; WLAN - </a:t>
            </a:r>
            <a:r>
              <a:rPr lang="en-GB" dirty="0"/>
              <a:t>Hyun Seo OH (ETRI)</a:t>
            </a:r>
          </a:p>
          <a:p>
            <a:pPr marL="857250" lvl="1" indent="-457200">
              <a:spcBef>
                <a:spcPts val="200"/>
              </a:spcBef>
              <a:buFont typeface="Arial" panose="020B0604020202020204" pitchFamily="34" charset="0"/>
              <a:buChar char="•"/>
              <a:defRPr/>
            </a:pPr>
            <a:r>
              <a:rPr lang="en-GB" dirty="0">
                <a:hlinkClick r:id="rId5"/>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GB" dirty="0"/>
              <a:t>There was an objection to continuing this work, expressed by an 802.11 voting member.  To which the Chair replied that the work of the AANI SC is contribution driven. </a:t>
            </a: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US" sz="3200" dirty="0">
                <a:hlinkClick r:id="rId2"/>
              </a:rPr>
              <a:t>11-20/0013r0</a:t>
            </a:r>
            <a:r>
              <a:rPr lang="en-US" sz="3200" dirty="0"/>
              <a:t> “Draft technical report on interworking between 3GPP 5G network &amp; WLAN” - Hyun Seo OH(ETRI)</a:t>
            </a:r>
            <a:endParaRPr lang="en-US" altLang="en-US" sz="3200"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March 2020 </a:t>
            </a:r>
            <a:r>
              <a:rPr lang="en-GB" dirty="0"/>
              <a:t>Hilton Atlanta, Atlanta Georgia,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2020</a:t>
            </a:r>
          </a:p>
          <a:p>
            <a:pPr algn="ctr"/>
            <a:r>
              <a:rPr lang="en-GB" dirty="0"/>
              <a:t> Hotel Irvine, Irvine, California,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On interworking between 3GPP 5G network &amp; WLAN </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January 2020</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November </a:t>
            </a:r>
            <a:r>
              <a:rPr lang="en-US" dirty="0"/>
              <a:t>2019 Meeting in </a:t>
            </a:r>
            <a:r>
              <a:rPr lang="en-GB" dirty="0"/>
              <a:t>Waikoloa</a:t>
            </a:r>
            <a:r>
              <a:rPr lang="en-US" dirty="0"/>
              <a:t>, Hawaii, USA</a:t>
            </a:r>
            <a:r>
              <a:rPr lang="en-US" altLang="en-US" dirty="0"/>
              <a:t>:</a:t>
            </a:r>
            <a:br>
              <a:rPr lang="en-US" altLang="en-US" dirty="0"/>
            </a:br>
            <a:r>
              <a:rPr lang="en-US" altLang="en-US" dirty="0">
                <a:hlinkClick r:id="rId2"/>
              </a:rPr>
              <a:t>11-19/2097r1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35309</TotalTime>
  <Words>2093</Words>
  <Application>Microsoft Office PowerPoint</Application>
  <PresentationFormat>Widescreen</PresentationFormat>
  <Paragraphs>274</Paragraphs>
  <Slides>21</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lastModifiedBy>Joseph Levy</cp:lastModifiedBy>
  <cp:revision>401</cp:revision>
  <cp:lastPrinted>1601-01-01T00:00:00Z</cp:lastPrinted>
  <dcterms:created xsi:type="dcterms:W3CDTF">2017-06-02T20:57:23Z</dcterms:created>
  <dcterms:modified xsi:type="dcterms:W3CDTF">2020-01-14T00:28:54Z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