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76" r:id="rId26"/>
    <p:sldId id="877" r:id="rId27"/>
    <p:sldId id="878" r:id="rId28"/>
    <p:sldId id="858" r:id="rId29"/>
    <p:sldId id="875" r:id="rId30"/>
    <p:sldId id="874" r:id="rId31"/>
    <p:sldId id="800" r:id="rId32"/>
    <p:sldId id="694" r:id="rId33"/>
    <p:sldId id="695" r:id="rId34"/>
    <p:sldId id="740" r:id="rId35"/>
    <p:sldId id="741" r:id="rId36"/>
    <p:sldId id="825"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28" autoAdjust="0"/>
    <p:restoredTop sz="92169" autoAdjust="0"/>
  </p:normalViewPr>
  <p:slideViewPr>
    <p:cSldViewPr>
      <p:cViewPr varScale="1">
        <p:scale>
          <a:sx n="67" d="100"/>
          <a:sy n="67" d="100"/>
        </p:scale>
        <p:origin x="568"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31</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33</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520"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2019-1-13</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676400"/>
            <a:ext cx="5204883" cy="4805109"/>
          </a:xfrm>
          <a:noFill/>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t>CR motions</a:t>
            </a:r>
          </a:p>
          <a:p>
            <a:pPr lvl="1">
              <a:spcBef>
                <a:spcPts val="0"/>
              </a:spcBef>
            </a:pPr>
            <a:r>
              <a:rPr lang="en-US" altLang="en-US" sz="1600" dirty="0"/>
              <a:t>EC report for SA ballot review (11-20/0130r0)</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Motions</a:t>
            </a:r>
          </a:p>
          <a:p>
            <a:pPr lvl="2">
              <a:spcBef>
                <a:spcPts val="0"/>
              </a:spcBef>
            </a:pPr>
            <a:r>
              <a:rPr lang="en-US" altLang="en-US" sz="1400" dirty="0"/>
              <a:t>CR motion </a:t>
            </a:r>
          </a:p>
          <a:p>
            <a:pPr lvl="2">
              <a:spcBef>
                <a:spcPts val="0"/>
              </a:spcBef>
            </a:pPr>
            <a:r>
              <a:rPr lang="en-US" altLang="en-US" sz="1400" dirty="0"/>
              <a:t>Approval for WG recirculation letter ballot</a:t>
            </a:r>
          </a:p>
          <a:p>
            <a:pPr lvl="2">
              <a:spcBef>
                <a:spcPts val="0"/>
              </a:spcBef>
            </a:pPr>
            <a:r>
              <a:rPr lang="en-US" altLang="en-US" sz="1400" dirty="0"/>
              <a:t>Approval for Requesting EC (conditional) approval to forward to SA ballot </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70304"/>
            <a:ext cx="5178552" cy="4805110"/>
          </a:xfrm>
        </p:spPr>
        <p:txBody>
          <a:bodyPr/>
          <a:lstStyle/>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highlight>
                  <a:srgbClr val="FFFF00"/>
                </a:highlight>
              </a:rPr>
              <a:t>Motions: (if these motions are still not done)</a:t>
            </a:r>
          </a:p>
          <a:p>
            <a:pPr lvl="2">
              <a:spcBef>
                <a:spcPts val="0"/>
              </a:spcBef>
            </a:pPr>
            <a:r>
              <a:rPr lang="en-US" altLang="en-US" sz="1200" b="1" dirty="0">
                <a:highlight>
                  <a:srgbClr val="FFFF00"/>
                </a:highlight>
              </a:rPr>
              <a:t>CR motions</a:t>
            </a:r>
          </a:p>
          <a:p>
            <a:pPr lvl="2">
              <a:spcBef>
                <a:spcPts val="0"/>
              </a:spcBef>
            </a:pPr>
            <a:r>
              <a:rPr lang="en-US" altLang="en-US" sz="1200" b="1" dirty="0">
                <a:highlight>
                  <a:srgbClr val="FFFF00"/>
                </a:highlight>
              </a:rPr>
              <a:t>WG recirculation letter ballot</a:t>
            </a:r>
          </a:p>
          <a:p>
            <a:pPr lvl="2">
              <a:spcBef>
                <a:spcPts val="0"/>
              </a:spcBef>
            </a:pPr>
            <a:r>
              <a:rPr lang="en-US" altLang="en-US" sz="1200" b="1" dirty="0">
                <a:highlight>
                  <a:srgbClr val="FFFF00"/>
                </a:highlight>
              </a:rPr>
              <a:t>Requesting EC (conditional) approval to forward to SA ballot</a:t>
            </a:r>
          </a:p>
          <a:p>
            <a:pPr lvl="1">
              <a:spcBef>
                <a:spcPts val="0"/>
              </a:spcBef>
            </a:pPr>
            <a:r>
              <a:rPr lang="en-US" altLang="en-US" sz="1600" dirty="0"/>
              <a:t>TG timeline discussion</a:t>
            </a:r>
          </a:p>
          <a:p>
            <a:pPr lvl="1">
              <a:spcBef>
                <a:spcPts val="0"/>
              </a:spcBef>
            </a:pPr>
            <a:r>
              <a:rPr lang="en-US" altLang="en-US" sz="1600" dirty="0"/>
              <a:t>Goal for March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 </a:t>
            </a:r>
            <a:r>
              <a:rPr lang="en-US" altLang="en-US" dirty="0" err="1"/>
              <a:t>Eunsung</a:t>
            </a:r>
            <a:r>
              <a:rPr lang="en-US" altLang="en-US" dirty="0"/>
              <a:t> Park</a:t>
            </a:r>
          </a:p>
          <a:p>
            <a:pPr lvl="1"/>
            <a:r>
              <a:rPr lang="en-US" altLang="en-US" dirty="0"/>
              <a:t>Second: </a:t>
            </a:r>
            <a:r>
              <a:rPr lang="en-US" altLang="en-US" dirty="0" err="1"/>
              <a:t>Xiaofei</a:t>
            </a:r>
            <a:r>
              <a:rPr lang="en-US" altLang="en-US" dirty="0"/>
              <a:t> Wang</a:t>
            </a:r>
          </a:p>
          <a:p>
            <a:pPr lvl="1"/>
            <a:r>
              <a:rPr lang="en-US" altLang="en-US" dirty="0"/>
              <a:t>Result: Passes with unanimous consent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Yongho Seok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Alfred Asterjadhi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5004</a:t>
            </a:r>
          </a:p>
        </p:txBody>
      </p:sp>
      <p:sp>
        <p:nvSpPr>
          <p:cNvPr id="3" name="Content Placeholder 2"/>
          <p:cNvSpPr>
            <a:spLocks noGrp="1"/>
          </p:cNvSpPr>
          <p:nvPr>
            <p:ph idx="1"/>
          </p:nvPr>
        </p:nvSpPr>
        <p:spPr/>
        <p:txBody>
          <a:bodyPr/>
          <a:lstStyle/>
          <a:p>
            <a:r>
              <a:rPr lang="en-US" dirty="0"/>
              <a:t>Move to accept the comment resolutions in [11-20/0077r0] for CIDs listed below:</a:t>
            </a:r>
          </a:p>
          <a:p>
            <a:pPr marL="0" indent="0">
              <a:buNone/>
            </a:pPr>
            <a:br>
              <a:rPr lang="en-US" dirty="0"/>
            </a:br>
            <a:r>
              <a:rPr lang="pt-BR" dirty="0"/>
              <a:t>5009</a:t>
            </a:r>
          </a:p>
          <a:p>
            <a:endParaRPr lang="en-US" b="0" dirty="0"/>
          </a:p>
          <a:p>
            <a:r>
              <a:rPr lang="en-US" b="0" dirty="0"/>
              <a:t>Move: Steve Shellhammer</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3993747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5005</a:t>
            </a:r>
          </a:p>
        </p:txBody>
      </p:sp>
      <p:sp>
        <p:nvSpPr>
          <p:cNvPr id="3" name="Content Placeholder 2"/>
          <p:cNvSpPr>
            <a:spLocks noGrp="1"/>
          </p:cNvSpPr>
          <p:nvPr>
            <p:ph idx="1"/>
          </p:nvPr>
        </p:nvSpPr>
        <p:spPr/>
        <p:txBody>
          <a:bodyPr/>
          <a:lstStyle/>
          <a:p>
            <a:r>
              <a:rPr lang="en-US" dirty="0"/>
              <a:t>Move to accept the comment resolutions in [11-20/0002r0] for CIDs listed below:</a:t>
            </a:r>
          </a:p>
          <a:p>
            <a:pPr marL="0" indent="0">
              <a:buNone/>
            </a:pPr>
            <a:br>
              <a:rPr lang="en-US" dirty="0"/>
            </a:br>
            <a:r>
              <a:rPr lang="pt-BR" dirty="0"/>
              <a:t>5000</a:t>
            </a:r>
          </a:p>
          <a:p>
            <a:endParaRPr lang="en-US" b="0" dirty="0"/>
          </a:p>
          <a:p>
            <a:r>
              <a:rPr lang="en-US" b="0" dirty="0"/>
              <a:t>Move: Alfred Asterjadhi</a:t>
            </a:r>
          </a:p>
          <a:p>
            <a:r>
              <a:rPr lang="en-US" b="0" dirty="0"/>
              <a:t>Second: </a:t>
            </a:r>
            <a:r>
              <a:rPr lang="en-US" b="0" dirty="0" err="1"/>
              <a:t>Eunsung</a:t>
            </a:r>
            <a:r>
              <a:rPr lang="en-US" b="0" dirty="0"/>
              <a:t> Park	</a:t>
            </a:r>
          </a:p>
          <a:p>
            <a:r>
              <a:rPr lang="en-US" b="0" dirty="0"/>
              <a:t>Result: Passes with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630026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5006</a:t>
            </a:r>
          </a:p>
        </p:txBody>
      </p:sp>
      <p:sp>
        <p:nvSpPr>
          <p:cNvPr id="3" name="Content Placeholder 2"/>
          <p:cNvSpPr>
            <a:spLocks noGrp="1"/>
          </p:cNvSpPr>
          <p:nvPr>
            <p:ph idx="1"/>
          </p:nvPr>
        </p:nvSpPr>
        <p:spPr/>
        <p:txBody>
          <a:bodyPr/>
          <a:lstStyle/>
          <a:p>
            <a:r>
              <a:rPr lang="en-US" dirty="0"/>
              <a:t>Move to accept the comment resolutions in [11-20/0078r1] for CIDs listed below:</a:t>
            </a:r>
          </a:p>
          <a:p>
            <a:pPr marL="0" indent="0">
              <a:buNone/>
            </a:pPr>
            <a:br>
              <a:rPr lang="en-US" dirty="0"/>
            </a:br>
            <a:r>
              <a:rPr lang="en-US" dirty="0"/>
              <a:t>5017, 5018, 5020, 5021</a:t>
            </a:r>
            <a:endParaRPr lang="pt-BR" dirty="0"/>
          </a:p>
          <a:p>
            <a:endParaRPr lang="en-US" b="0" dirty="0"/>
          </a:p>
          <a:p>
            <a:r>
              <a:rPr lang="en-US" b="0" dirty="0"/>
              <a:t>Move: Steve Shellhammer</a:t>
            </a:r>
          </a:p>
          <a:p>
            <a:r>
              <a:rPr lang="en-US" b="0" dirty="0"/>
              <a:t>Second: Po-Kai Huang	</a:t>
            </a:r>
          </a:p>
          <a:p>
            <a:r>
              <a:rPr lang="en-US" b="0" dirty="0"/>
              <a:t>Result: Passes unanimous consent</a:t>
            </a:r>
            <a:endParaRPr lang="en-US" dirty="0"/>
          </a:p>
          <a:p>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3039598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11-19/2162r2</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SA Ballot?”</a:t>
            </a:r>
          </a:p>
          <a:p>
            <a:endParaRPr lang="en-US" dirty="0"/>
          </a:p>
          <a:p>
            <a:r>
              <a:rPr lang="en-US" dirty="0"/>
              <a:t>[Moved: Po-Kai Huang ,  Seconded: </a:t>
            </a:r>
            <a:r>
              <a:rPr lang="en-US" dirty="0" err="1"/>
              <a:t>Eunsung</a:t>
            </a:r>
            <a:r>
              <a:rPr lang="en-US" dirty="0"/>
              <a:t> Park , Result: 5-0-0]</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11-20/0130r1 </a:t>
            </a:r>
            <a:r>
              <a:rPr lang="en-US" dirty="0"/>
              <a:t>as the report to the IEEE 802 Executive Committee on the requirements for conditional approval to forward P802.11ba to SA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SA ballot.</a:t>
            </a:r>
          </a:p>
          <a:p>
            <a:endParaRPr lang="en-US" dirty="0"/>
          </a:p>
          <a:p>
            <a:r>
              <a:rPr lang="en-US" dirty="0"/>
              <a:t>[Moved: </a:t>
            </a:r>
            <a:r>
              <a:rPr lang="en-US" dirty="0" err="1"/>
              <a:t>Eunsung</a:t>
            </a:r>
            <a:r>
              <a:rPr lang="en-US" dirty="0"/>
              <a:t> Park,  Seconded: Steve Shellhammer, Result: 5-0-0]</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31</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32</a:t>
            </a:fld>
            <a:endParaRPr lang="en-US" altLang="en-US" sz="1200" b="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February 6</a:t>
            </a:r>
            <a:r>
              <a:rPr lang="en-US" altLang="en-US" sz="2400" b="1" baseline="30000" dirty="0"/>
              <a:t>th</a:t>
            </a:r>
            <a:r>
              <a:rPr lang="en-US" altLang="en-US" sz="2400" b="1" dirty="0"/>
              <a:t> 10:00 ET (2 hours)</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33</a:t>
            </a:fld>
            <a:endParaRPr lang="en-US" altLang="en-US" sz="1200"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34</a:t>
            </a:fld>
            <a:endParaRPr lang="en-US" altLang="en-US" sz="1200" b="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35</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36</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19585429"/>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2441792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195961</TotalTime>
  <Words>2653</Words>
  <Application>Microsoft Office PowerPoint</Application>
  <PresentationFormat>Widescreen</PresentationFormat>
  <Paragraphs>513</Paragraphs>
  <Slides>36</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3"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Motion # 5004</vt:lpstr>
      <vt:lpstr>Motion # 5005</vt:lpstr>
      <vt:lpstr>Motion # 5006</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6000</cp:revision>
  <cp:lastPrinted>2014-11-04T15:04:57Z</cp:lastPrinted>
  <dcterms:created xsi:type="dcterms:W3CDTF">2007-04-17T18:10:23Z</dcterms:created>
  <dcterms:modified xsi:type="dcterms:W3CDTF">2020-01-14T16:38:26Z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2020-01-14 16:38:26Z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