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58" r:id="rId26"/>
    <p:sldId id="875" r:id="rId27"/>
    <p:sldId id="874" r:id="rId28"/>
    <p:sldId id="800" r:id="rId29"/>
    <p:sldId id="694" r:id="rId30"/>
    <p:sldId id="695" r:id="rId31"/>
    <p:sldId id="740" r:id="rId32"/>
    <p:sldId id="741" r:id="rId33"/>
    <p:sldId id="825"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67" d="100"/>
          <a:sy n="67" d="100"/>
        </p:scale>
        <p:origin x="568"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30</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83"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2019-1-12</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929218" y="1828800"/>
            <a:ext cx="5204883" cy="4652710"/>
          </a:xfrm>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AM1, AM2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822704"/>
            <a:ext cx="5178552" cy="4652710"/>
          </a:xfrm>
        </p:spPr>
        <p:txBody>
          <a:bodyPr/>
          <a:lstStyle/>
          <a:p>
            <a:pPr>
              <a:spcBef>
                <a:spcPts val="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Motions:</a:t>
            </a:r>
          </a:p>
          <a:p>
            <a:pPr lvl="2">
              <a:spcBef>
                <a:spcPts val="0"/>
              </a:spcBef>
            </a:pPr>
            <a:r>
              <a:rPr lang="en-US" altLang="en-US" sz="1200" b="1" dirty="0"/>
              <a:t>CR motions</a:t>
            </a:r>
          </a:p>
          <a:p>
            <a:pPr lvl="2">
              <a:spcBef>
                <a:spcPts val="0"/>
              </a:spcBef>
            </a:pPr>
            <a:r>
              <a:rPr lang="en-US" altLang="en-US" sz="1200" b="1" dirty="0"/>
              <a:t>WG recirculation letter ballot</a:t>
            </a:r>
          </a:p>
          <a:p>
            <a:pPr lvl="2">
              <a:spcBef>
                <a:spcPts val="0"/>
              </a:spcBef>
            </a:pPr>
            <a:r>
              <a:rPr lang="en-US" altLang="en-US" sz="1200" b="1" dirty="0"/>
              <a:t>Requesting EC (conditional) approval to forward to SA ballot</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Standards Association (SA) Ballot?”</a:t>
            </a:r>
          </a:p>
          <a:p>
            <a:endParaRPr lang="en-US" dirty="0"/>
          </a:p>
          <a:p>
            <a:r>
              <a:rPr lang="en-US" dirty="0"/>
              <a:t>[Moved: ,  Seconded: ,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&lt;doc-ref&gt; </a:t>
            </a:r>
            <a:r>
              <a:rPr lang="en-US" dirty="0"/>
              <a:t>as the report to the IEEE 802 Executive Committee on the requirements for conditional approval to forward P802.11ba  to Sponsor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sponsor ballot.</a:t>
            </a:r>
          </a:p>
          <a:p>
            <a:endParaRPr lang="en-US" dirty="0"/>
          </a:p>
          <a:p>
            <a:r>
              <a:rPr lang="en-US" dirty="0"/>
              <a:t>[Moved: &lt;name&gt;,  Seconded: &lt;name&gt;, Result: y-n-a]</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28</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29</a:t>
            </a:fld>
            <a:endParaRPr lang="en-US" altLang="en-US" sz="12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p>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30</a:t>
            </a:fld>
            <a:endParaRPr lang="en-US" altLang="en-US" sz="1200" b="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31</a:t>
            </a:fld>
            <a:endParaRPr lang="en-US" altLang="en-US" sz="1200" b="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32</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33</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9300819"/>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6808423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193668</TotalTime>
  <Words>2517</Words>
  <Application>Microsoft Office PowerPoint</Application>
  <PresentationFormat>Widescreen</PresentationFormat>
  <Paragraphs>472</Paragraphs>
  <Slides>33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5959</cp:revision>
  <cp:lastPrinted>2014-11-04T15:04:57Z</cp:lastPrinted>
  <dcterms:created xsi:type="dcterms:W3CDTF">2007-04-17T18:10:23Z</dcterms:created>
  <dcterms:modified xsi:type="dcterms:W3CDTF">2020-01-13T02:25:36Z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2020-01-13 02:25:35Z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