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406" r:id="rId16"/>
    <p:sldId id="405" r:id="rId17"/>
    <p:sldId id="351" r:id="rId18"/>
    <p:sldId id="394" r:id="rId19"/>
    <p:sldId id="400" r:id="rId20"/>
    <p:sldId id="404" r:id="rId21"/>
    <p:sldId id="401" r:id="rId22"/>
    <p:sldId id="402" r:id="rId23"/>
    <p:sldId id="359" r:id="rId24"/>
    <p:sldId id="396" r:id="rId25"/>
    <p:sldId id="397" r:id="rId26"/>
    <p:sldId id="311" r:id="rId27"/>
    <p:sldId id="371" r:id="rId28"/>
    <p:sldId id="398" r:id="rId29"/>
    <p:sldId id="399" r:id="rId30"/>
    <p:sldId id="366" r:id="rId31"/>
    <p:sldId id="379" r:id="rId32"/>
    <p:sldId id="360" r:id="rId33"/>
    <p:sldId id="39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3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a:t>
            </a:r>
            <a:r>
              <a:rPr lang="en-US" b="1" dirty="0" err="1"/>
              <a:t>TGbe’s</a:t>
            </a:r>
            <a:r>
              <a:rPr lang="en-US" b="1" dirty="0"/>
              <a:t> discussion on 802.11 in a Deterministic Network/Time-Sensitive Networking</a:t>
            </a:r>
          </a:p>
          <a:p>
            <a:pPr marL="342900" lvl="1" indent="-342900" eaLnBrk="1" hangingPunct="1">
              <a:lnSpc>
                <a:spcPct val="90000"/>
              </a:lnSpc>
              <a:spcBef>
                <a:spcPts val="300"/>
              </a:spcBef>
              <a:buFont typeface="Arial" pitchFamily="34" charset="0"/>
              <a:buChar char="•"/>
              <a:defRPr/>
            </a:pPr>
            <a:r>
              <a:rPr lang="en-US" b="1" dirty="0"/>
              <a:t>Clarifying EPD/LPD </a:t>
            </a:r>
            <a:r>
              <a:rPr lang="en-US" dirty="0"/>
              <a:t>(Roger Marks)</a:t>
            </a:r>
            <a:endParaRPr lang="en-US" b="1"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&lt;link </a:t>
            </a:r>
            <a:r>
              <a:rPr lang="en-US" altLang="en-US" dirty="0" err="1">
                <a:hlinkClick r:id="rId3"/>
              </a:rPr>
              <a:t>tbd</a:t>
            </a:r>
            <a:r>
              <a:rPr lang="en-US" altLang="en-US" dirty="0">
                <a:hlinkClick r:id="rId3"/>
              </a:rPr>
              <a:t>&gt;</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76926</TotalTime>
  <Words>2389</Words>
  <Application>Microsoft Office PowerPoint</Application>
  <PresentationFormat>On-screen Show (4:3)</PresentationFormat>
  <Paragraphs>299</Paragraphs>
  <Slides>33</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2)</vt:lpstr>
      <vt:lpstr>ARC Agenda – January 2020 (2 of 2)</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829</cp:revision>
  <cp:lastPrinted>1998-02-10T13:28:06Z</cp:lastPrinted>
  <dcterms:created xsi:type="dcterms:W3CDTF">2009-07-15T16:38:20Z</dcterms:created>
  <dcterms:modified xsi:type="dcterms:W3CDTF">2019-12-07T01:01:31Z</dcterms:modified>
</cp:coreProperties>
</file>